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7772400" cy="10058400"/>
  <p:notesSz cx="6858000" cy="9144000"/>
  <p:embeddedFontLst>
    <p:embeddedFont>
      <p:font typeface="Anton" pitchFamily="2" charset="0"/>
      <p:regular r:id="rId11"/>
    </p:embeddedFont>
    <p:embeddedFont>
      <p:font typeface="Big Shoulders Display" panose="020B0604020202020204" charset="0"/>
      <p:regular r:id="rId12"/>
    </p:embeddedFont>
    <p:embeddedFont>
      <p:font typeface="Big Shoulders Display Bold" panose="020B0604020202020204" charset="0"/>
      <p:regular r:id="rId13"/>
      <p:bold r:id="rId14"/>
    </p:embeddedFont>
    <p:embeddedFont>
      <p:font typeface="Bukhari Script" panose="020B0604020202020204" charset="0"/>
      <p:regular r:id="rId15"/>
    </p:embeddedFont>
    <p:embeddedFont>
      <p:font typeface="Canva Sans" panose="020B0604020202020204" charset="0"/>
      <p:regular r:id="rId16"/>
    </p:embeddedFont>
    <p:embeddedFont>
      <p:font typeface="Canva Sans Bold" panose="020B0604020202020204" charset="0"/>
      <p:regular r:id="rId17"/>
      <p:bold r:id="rId18"/>
    </p:embeddedFont>
    <p:embeddedFont>
      <p:font typeface="Garet" panose="020B0604020202020204" charset="0"/>
      <p:regular r:id="rId19"/>
    </p:embeddedFont>
    <p:embeddedFont>
      <p:font typeface="Garet Bold" panose="020B0604020202020204" charset="0"/>
      <p:regular r:id="rId20"/>
      <p:bold r:id="rId21"/>
    </p:embeddedFont>
    <p:embeddedFont>
      <p:font typeface="Garet Bold Italics" panose="020B0604020202020204" charset="0"/>
      <p:regular r:id="rId22"/>
      <p:bold r:id="rId23"/>
      <p:italic r:id="rId24"/>
      <p:boldItalic r:id="rId25"/>
    </p:embeddedFont>
    <p:embeddedFont>
      <p:font typeface="Garet Italics" panose="020B0604020202020204" charset="0"/>
      <p:regular r:id="rId26"/>
      <p:italic r:id="rId27"/>
    </p:embeddedFont>
    <p:embeddedFont>
      <p:font typeface="Glacial Indifference" panose="020B0604020202020204" charset="0"/>
      <p:regular r:id="rId28"/>
    </p:embeddedFont>
    <p:embeddedFont>
      <p:font typeface="Glacial Indifference Bold" panose="020B0604020202020204" charset="0"/>
      <p:regular r:id="rId29"/>
      <p:bold r:id="rId30"/>
    </p:embeddedFont>
    <p:embeddedFont>
      <p:font typeface="Hibernate" panose="02000503000000000000" charset="0"/>
      <p:regular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Lato Bold" panose="020F0502020204030203" charset="0"/>
      <p:regular r:id="rId36"/>
      <p:bold r:id="rId37"/>
    </p:embeddedFont>
    <p:embeddedFont>
      <p:font typeface="Londrina Solid" panose="020B0604020202020204" charset="0"/>
      <p:regular r:id="rId38"/>
    </p:embeddedFont>
    <p:embeddedFont>
      <p:font typeface="Londrina Solid Heavy" panose="020B0604020202020204" charset="0"/>
      <p:regular r:id="rId39"/>
      <p:bold r:id="rId40"/>
    </p:embeddedFont>
    <p:embeddedFont>
      <p:font typeface="Norwester" panose="020B0604020202020204" charset="0"/>
      <p:regular r:id="rId41"/>
    </p:embeddedFont>
    <p:embeddedFont>
      <p:font typeface="Open Sans" panose="020B0606030504020204" pitchFamily="34" charset="0"/>
      <p:regular r:id="rId42"/>
      <p:bold r:id="rId43"/>
      <p:italic r:id="rId44"/>
      <p:boldItalic r:id="rId45"/>
    </p:embeddedFont>
    <p:embeddedFont>
      <p:font typeface="Open Sans Bold" panose="020B0806030504020204" charset="0"/>
      <p:regular r:id="rId46"/>
      <p:bold r:id="rId47"/>
    </p:embeddedFont>
    <p:embeddedFont>
      <p:font typeface="Open Sans Extra Bold Italics" panose="020B0604020202020204" charset="0"/>
      <p:regular r:id="rId48"/>
      <p:bold r:id="rId49"/>
      <p:italic r:id="rId50"/>
      <p:boldItalic r:id="rId51"/>
    </p:embeddedFont>
    <p:embeddedFont>
      <p:font typeface="Open Sauce" panose="020B0604020202020204" charset="0"/>
      <p:regular r:id="rId52"/>
    </p:embeddedFont>
    <p:embeddedFont>
      <p:font typeface="Peace Sans" panose="020B0604020202020204" charset="0"/>
      <p:regular r:id="rId53"/>
    </p:embeddedFont>
    <p:embeddedFont>
      <p:font typeface="Rubik One" panose="020B0604020202020204" charset="-79"/>
      <p:regular r:id="rId54"/>
    </p:embeddedFont>
    <p:embeddedFont>
      <p:font typeface="Telegraf Bold" panose="020B0604020202020204" charset="0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58" autoAdjust="0"/>
  </p:normalViewPr>
  <p:slideViewPr>
    <p:cSldViewPr>
      <p:cViewPr varScale="1">
        <p:scale>
          <a:sx n="58" d="100"/>
          <a:sy n="58" d="100"/>
        </p:scale>
        <p:origin x="217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9" Type="http://schemas.openxmlformats.org/officeDocument/2006/relationships/font" Target="fonts/font29.fntdata"/><Relationship Id="rId21" Type="http://schemas.openxmlformats.org/officeDocument/2006/relationships/font" Target="fonts/font11.fntdata"/><Relationship Id="rId34" Type="http://schemas.openxmlformats.org/officeDocument/2006/relationships/font" Target="fonts/font24.fntdata"/><Relationship Id="rId42" Type="http://schemas.openxmlformats.org/officeDocument/2006/relationships/font" Target="fonts/font32.fntdata"/><Relationship Id="rId47" Type="http://schemas.openxmlformats.org/officeDocument/2006/relationships/font" Target="fonts/font37.fntdata"/><Relationship Id="rId50" Type="http://schemas.openxmlformats.org/officeDocument/2006/relationships/font" Target="fonts/font40.fntdata"/><Relationship Id="rId55" Type="http://schemas.openxmlformats.org/officeDocument/2006/relationships/font" Target="fonts/font4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9" Type="http://schemas.openxmlformats.org/officeDocument/2006/relationships/font" Target="fonts/font19.fntdata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font" Target="fonts/font27.fntdata"/><Relationship Id="rId40" Type="http://schemas.openxmlformats.org/officeDocument/2006/relationships/font" Target="fonts/font30.fntdata"/><Relationship Id="rId45" Type="http://schemas.openxmlformats.org/officeDocument/2006/relationships/font" Target="fonts/font35.fntdata"/><Relationship Id="rId53" Type="http://schemas.openxmlformats.org/officeDocument/2006/relationships/font" Target="fonts/font4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font" Target="fonts/font25.fntdata"/><Relationship Id="rId43" Type="http://schemas.openxmlformats.org/officeDocument/2006/relationships/font" Target="fonts/font33.fntdata"/><Relationship Id="rId48" Type="http://schemas.openxmlformats.org/officeDocument/2006/relationships/font" Target="fonts/font38.fntdata"/><Relationship Id="rId56" Type="http://schemas.openxmlformats.org/officeDocument/2006/relationships/font" Target="fonts/font46.fntdata"/><Relationship Id="rId8" Type="http://schemas.openxmlformats.org/officeDocument/2006/relationships/slide" Target="slides/slide7.xml"/><Relationship Id="rId51" Type="http://schemas.openxmlformats.org/officeDocument/2006/relationships/font" Target="fonts/font41.fntdata"/><Relationship Id="rId3" Type="http://schemas.openxmlformats.org/officeDocument/2006/relationships/slide" Target="slides/slide2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font" Target="fonts/font28.fntdata"/><Relationship Id="rId46" Type="http://schemas.openxmlformats.org/officeDocument/2006/relationships/font" Target="fonts/font36.fntdata"/><Relationship Id="rId59" Type="http://schemas.openxmlformats.org/officeDocument/2006/relationships/theme" Target="theme/theme1.xml"/><Relationship Id="rId20" Type="http://schemas.openxmlformats.org/officeDocument/2006/relationships/font" Target="fonts/font10.fntdata"/><Relationship Id="rId41" Type="http://schemas.openxmlformats.org/officeDocument/2006/relationships/font" Target="fonts/font31.fntdata"/><Relationship Id="rId54" Type="http://schemas.openxmlformats.org/officeDocument/2006/relationships/font" Target="fonts/font4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font" Target="fonts/font26.fntdata"/><Relationship Id="rId49" Type="http://schemas.openxmlformats.org/officeDocument/2006/relationships/font" Target="fonts/font39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font" Target="fonts/font21.fntdata"/><Relationship Id="rId44" Type="http://schemas.openxmlformats.org/officeDocument/2006/relationships/font" Target="fonts/font34.fntdata"/><Relationship Id="rId52" Type="http://schemas.openxmlformats.org/officeDocument/2006/relationships/font" Target="fonts/font42.fntdata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jpe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jpe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jpe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2.svg"/><Relationship Id="rId18" Type="http://schemas.openxmlformats.org/officeDocument/2006/relationships/image" Target="../media/image29.png"/><Relationship Id="rId26" Type="http://schemas.openxmlformats.org/officeDocument/2006/relationships/image" Target="../media/image35.png"/><Relationship Id="rId3" Type="http://schemas.openxmlformats.org/officeDocument/2006/relationships/image" Target="../media/image8.svg"/><Relationship Id="rId21" Type="http://schemas.openxmlformats.org/officeDocument/2006/relationships/image" Target="../media/image20.jpeg"/><Relationship Id="rId7" Type="http://schemas.openxmlformats.org/officeDocument/2006/relationships/image" Target="../media/image12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7.png"/><Relationship Id="rId16" Type="http://schemas.openxmlformats.org/officeDocument/2006/relationships/image" Target="../media/image25.png"/><Relationship Id="rId2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24" Type="http://schemas.openxmlformats.org/officeDocument/2006/relationships/image" Target="../media/image33.png"/><Relationship Id="rId5" Type="http://schemas.openxmlformats.org/officeDocument/2006/relationships/image" Target="../media/image10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5.png"/><Relationship Id="rId19" Type="http://schemas.openxmlformats.org/officeDocument/2006/relationships/image" Target="../media/image3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svg"/><Relationship Id="rId10" Type="http://schemas.openxmlformats.org/officeDocument/2006/relationships/image" Target="../media/image36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7" Type="http://schemas.openxmlformats.org/officeDocument/2006/relationships/image" Target="../media/image3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" Type="http://schemas.openxmlformats.org/officeDocument/2006/relationships/image" Target="../media/image61.svg"/><Relationship Id="rId21" Type="http://schemas.openxmlformats.org/officeDocument/2006/relationships/image" Target="../media/image79.sv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5" Type="http://schemas.openxmlformats.org/officeDocument/2006/relationships/image" Target="../media/image83.sv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29" Type="http://schemas.openxmlformats.org/officeDocument/2006/relationships/image" Target="../media/image8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24" Type="http://schemas.openxmlformats.org/officeDocument/2006/relationships/image" Target="../media/image82.png"/><Relationship Id="rId32" Type="http://schemas.openxmlformats.org/officeDocument/2006/relationships/image" Target="../media/image36.pn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23" Type="http://schemas.openxmlformats.org/officeDocument/2006/relationships/image" Target="../media/image81.svg"/><Relationship Id="rId28" Type="http://schemas.openxmlformats.org/officeDocument/2006/relationships/image" Target="../media/image86.png"/><Relationship Id="rId10" Type="http://schemas.openxmlformats.org/officeDocument/2006/relationships/image" Target="../media/image68.png"/><Relationship Id="rId19" Type="http://schemas.openxmlformats.org/officeDocument/2006/relationships/image" Target="../media/image77.svg"/><Relationship Id="rId31" Type="http://schemas.openxmlformats.org/officeDocument/2006/relationships/image" Target="../media/image89.sv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svg"/><Relationship Id="rId30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8644" y="3696994"/>
            <a:ext cx="2127422" cy="2127422"/>
          </a:xfrm>
          <a:custGeom>
            <a:avLst/>
            <a:gdLst/>
            <a:ahLst/>
            <a:cxnLst/>
            <a:rect l="l" t="t" r="r" b="b"/>
            <a:pathLst>
              <a:path w="2127422" h="2127422">
                <a:moveTo>
                  <a:pt x="0" y="0"/>
                </a:moveTo>
                <a:lnTo>
                  <a:pt x="2127422" y="0"/>
                </a:lnTo>
                <a:lnTo>
                  <a:pt x="2127422" y="2127422"/>
                </a:lnTo>
                <a:lnTo>
                  <a:pt x="0" y="2127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58778" y="5824416"/>
            <a:ext cx="2127422" cy="2127422"/>
          </a:xfrm>
          <a:custGeom>
            <a:avLst/>
            <a:gdLst/>
            <a:ahLst/>
            <a:cxnLst/>
            <a:rect l="l" t="t" r="r" b="b"/>
            <a:pathLst>
              <a:path w="2127422" h="2127422">
                <a:moveTo>
                  <a:pt x="0" y="0"/>
                </a:moveTo>
                <a:lnTo>
                  <a:pt x="2127422" y="0"/>
                </a:lnTo>
                <a:lnTo>
                  <a:pt x="2127422" y="2127422"/>
                </a:lnTo>
                <a:lnTo>
                  <a:pt x="0" y="21274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13622" y="5824416"/>
            <a:ext cx="2127422" cy="2127422"/>
          </a:xfrm>
          <a:custGeom>
            <a:avLst/>
            <a:gdLst/>
            <a:ahLst/>
            <a:cxnLst/>
            <a:rect l="l" t="t" r="r" b="b"/>
            <a:pathLst>
              <a:path w="2127422" h="2127422">
                <a:moveTo>
                  <a:pt x="0" y="0"/>
                </a:moveTo>
                <a:lnTo>
                  <a:pt x="2127422" y="0"/>
                </a:lnTo>
                <a:lnTo>
                  <a:pt x="2127422" y="2127422"/>
                </a:lnTo>
                <a:lnTo>
                  <a:pt x="0" y="21274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886200" y="3696994"/>
            <a:ext cx="2127422" cy="2127422"/>
          </a:xfrm>
          <a:custGeom>
            <a:avLst/>
            <a:gdLst/>
            <a:ahLst/>
            <a:cxnLst/>
            <a:rect l="l" t="t" r="r" b="b"/>
            <a:pathLst>
              <a:path w="2127422" h="2127422">
                <a:moveTo>
                  <a:pt x="0" y="0"/>
                </a:moveTo>
                <a:lnTo>
                  <a:pt x="2127422" y="0"/>
                </a:lnTo>
                <a:lnTo>
                  <a:pt x="2127422" y="2127422"/>
                </a:lnTo>
                <a:lnTo>
                  <a:pt x="0" y="21274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758778" y="3696994"/>
            <a:ext cx="2127422" cy="212742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CCE0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68644" y="5824416"/>
            <a:ext cx="2127422" cy="212742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1312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31000" y="9386713"/>
            <a:ext cx="1410044" cy="1410044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1312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886200" y="5824416"/>
            <a:ext cx="2127422" cy="212742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EC54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013622" y="3696994"/>
            <a:ext cx="2127422" cy="2127422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263A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780763" y="9233252"/>
            <a:ext cx="4210875" cy="696414"/>
          </a:xfrm>
          <a:custGeom>
            <a:avLst/>
            <a:gdLst/>
            <a:ahLst/>
            <a:cxnLst/>
            <a:rect l="l" t="t" r="r" b="b"/>
            <a:pathLst>
              <a:path w="4210875" h="696414">
                <a:moveTo>
                  <a:pt x="0" y="0"/>
                </a:moveTo>
                <a:lnTo>
                  <a:pt x="4210874" y="0"/>
                </a:lnTo>
                <a:lnTo>
                  <a:pt x="4210874" y="696414"/>
                </a:lnTo>
                <a:lnTo>
                  <a:pt x="0" y="696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09339" y="9032012"/>
            <a:ext cx="1150739" cy="543986"/>
          </a:xfrm>
          <a:custGeom>
            <a:avLst/>
            <a:gdLst/>
            <a:ahLst/>
            <a:cxnLst/>
            <a:rect l="l" t="t" r="r" b="b"/>
            <a:pathLst>
              <a:path w="1150739" h="543986">
                <a:moveTo>
                  <a:pt x="0" y="0"/>
                </a:moveTo>
                <a:lnTo>
                  <a:pt x="1150739" y="0"/>
                </a:lnTo>
                <a:lnTo>
                  <a:pt x="1150739" y="543986"/>
                </a:lnTo>
                <a:lnTo>
                  <a:pt x="0" y="5439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668229" y="2890200"/>
            <a:ext cx="299735" cy="299735"/>
          </a:xfrm>
          <a:custGeom>
            <a:avLst/>
            <a:gdLst/>
            <a:ahLst/>
            <a:cxnLst/>
            <a:rect l="l" t="t" r="r" b="b"/>
            <a:pathLst>
              <a:path w="299735" h="299735">
                <a:moveTo>
                  <a:pt x="0" y="0"/>
                </a:moveTo>
                <a:lnTo>
                  <a:pt x="299735" y="0"/>
                </a:lnTo>
                <a:lnTo>
                  <a:pt x="299735" y="299735"/>
                </a:lnTo>
                <a:lnTo>
                  <a:pt x="0" y="29973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813508" y="2890200"/>
            <a:ext cx="299735" cy="299735"/>
          </a:xfrm>
          <a:custGeom>
            <a:avLst/>
            <a:gdLst/>
            <a:ahLst/>
            <a:cxnLst/>
            <a:rect l="l" t="t" r="r" b="b"/>
            <a:pathLst>
              <a:path w="299735" h="299735">
                <a:moveTo>
                  <a:pt x="0" y="0"/>
                </a:moveTo>
                <a:lnTo>
                  <a:pt x="299735" y="0"/>
                </a:lnTo>
                <a:lnTo>
                  <a:pt x="299735" y="299735"/>
                </a:lnTo>
                <a:lnTo>
                  <a:pt x="0" y="2997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934629" y="3872849"/>
            <a:ext cx="1775719" cy="1775712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8"/>
              <a:stretch>
                <a:fillRect l="-73462" t="-35436" r="-28663" b="-161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6189473" y="3853574"/>
            <a:ext cx="1775719" cy="1775712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9"/>
              <a:stretch>
                <a:fillRect l="-27231" t="-31570" r="-13869" b="-448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-192792" y="6000271"/>
            <a:ext cx="1775719" cy="1775712"/>
            <a:chOff x="0" y="0"/>
            <a:chExt cx="6350000" cy="63499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0"/>
              <a:stretch>
                <a:fillRect l="-9092" t="-23869" r="-28415" b="-136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4062051" y="6000271"/>
            <a:ext cx="1775719" cy="1775712"/>
            <a:chOff x="0" y="0"/>
            <a:chExt cx="6350000" cy="63499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1"/>
              <a:stretch>
                <a:fillRect l="-32940" t="-49607" r="-22399" b="-575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0" y="0"/>
            <a:ext cx="3108960" cy="2638730"/>
          </a:xfrm>
          <a:custGeom>
            <a:avLst/>
            <a:gdLst/>
            <a:ahLst/>
            <a:cxnLst/>
            <a:rect l="l" t="t" r="r" b="b"/>
            <a:pathLst>
              <a:path w="3108960" h="2638730">
                <a:moveTo>
                  <a:pt x="0" y="0"/>
                </a:moveTo>
                <a:lnTo>
                  <a:pt x="3108960" y="0"/>
                </a:lnTo>
                <a:lnTo>
                  <a:pt x="3108960" y="2638730"/>
                </a:lnTo>
                <a:lnTo>
                  <a:pt x="0" y="26387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-408305" y="3657889"/>
            <a:ext cx="2167083" cy="2167083"/>
          </a:xfrm>
          <a:custGeom>
            <a:avLst/>
            <a:gdLst/>
            <a:ahLst/>
            <a:cxnLst/>
            <a:rect l="l" t="t" r="r" b="b"/>
            <a:pathLst>
              <a:path w="2167083" h="2167083">
                <a:moveTo>
                  <a:pt x="0" y="0"/>
                </a:moveTo>
                <a:lnTo>
                  <a:pt x="2167083" y="0"/>
                </a:lnTo>
                <a:lnTo>
                  <a:pt x="2167083" y="2167083"/>
                </a:lnTo>
                <a:lnTo>
                  <a:pt x="0" y="21670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5991637" y="5783382"/>
            <a:ext cx="2168456" cy="2168456"/>
          </a:xfrm>
          <a:custGeom>
            <a:avLst/>
            <a:gdLst/>
            <a:ahLst/>
            <a:cxnLst/>
            <a:rect l="l" t="t" r="r" b="b"/>
            <a:pathLst>
              <a:path w="2168456" h="2168456">
                <a:moveTo>
                  <a:pt x="0" y="0"/>
                </a:moveTo>
                <a:lnTo>
                  <a:pt x="2168457" y="0"/>
                </a:lnTo>
                <a:lnTo>
                  <a:pt x="2168457" y="2168456"/>
                </a:lnTo>
                <a:lnTo>
                  <a:pt x="0" y="216845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537732">
            <a:off x="1848085" y="6341431"/>
            <a:ext cx="1948809" cy="1052357"/>
          </a:xfrm>
          <a:custGeom>
            <a:avLst/>
            <a:gdLst/>
            <a:ahLst/>
            <a:cxnLst/>
            <a:rect l="l" t="t" r="r" b="b"/>
            <a:pathLst>
              <a:path w="1948809" h="1052357">
                <a:moveTo>
                  <a:pt x="0" y="0"/>
                </a:moveTo>
                <a:lnTo>
                  <a:pt x="1948808" y="0"/>
                </a:lnTo>
                <a:lnTo>
                  <a:pt x="1948808" y="1052357"/>
                </a:lnTo>
                <a:lnTo>
                  <a:pt x="0" y="105235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23568" y="466709"/>
            <a:ext cx="7525265" cy="148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0"/>
              </a:lnSpc>
            </a:pPr>
            <a:r>
              <a:rPr lang="fr-FR" sz="4803">
                <a:solidFill>
                  <a:srgbClr val="4263AE"/>
                </a:solidFill>
                <a:latin typeface="Peace Sans"/>
              </a:rPr>
              <a:t>SOMERVILLE </a:t>
            </a:r>
          </a:p>
          <a:p>
            <a:pPr algn="ctr">
              <a:lnSpc>
                <a:spcPts val="5860"/>
              </a:lnSpc>
            </a:pPr>
            <a:r>
              <a:rPr lang="fr-FR" sz="4803">
                <a:solidFill>
                  <a:srgbClr val="4263AE"/>
                </a:solidFill>
                <a:latin typeface="Peace Sans"/>
              </a:rPr>
              <a:t>PARKS &amp; RECREATION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68433" y="1765617"/>
            <a:ext cx="5360967" cy="1282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7"/>
              </a:lnSpc>
              <a:spcBef>
                <a:spcPct val="0"/>
              </a:spcBef>
            </a:pPr>
            <a:r>
              <a:rPr lang="fr-FR" sz="7469" dirty="0" err="1">
                <a:solidFill>
                  <a:srgbClr val="FBBD14"/>
                </a:solidFill>
                <a:latin typeface="Bukhari Script"/>
              </a:rPr>
              <a:t>Sezon</a:t>
            </a:r>
            <a:r>
              <a:rPr lang="fr-FR" sz="7469" dirty="0">
                <a:solidFill>
                  <a:srgbClr val="FBBD14"/>
                </a:solidFill>
                <a:latin typeface="Bukhari Script"/>
              </a:rPr>
              <a:t> </a:t>
            </a:r>
            <a:r>
              <a:rPr lang="fr-FR" sz="7469" dirty="0" err="1">
                <a:solidFill>
                  <a:srgbClr val="FBBD14"/>
                </a:solidFill>
                <a:latin typeface="Bukhari Script"/>
              </a:rPr>
              <a:t>Ete</a:t>
            </a:r>
            <a:endParaRPr lang="fr-FR" sz="7469" dirty="0">
              <a:solidFill>
                <a:srgbClr val="FBBD14"/>
              </a:solidFill>
              <a:latin typeface="Bukhari Script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91984" y="2858017"/>
            <a:ext cx="7188433" cy="79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5"/>
              </a:lnSpc>
              <a:spcBef>
                <a:spcPct val="0"/>
              </a:spcBef>
            </a:pPr>
            <a:r>
              <a:rPr lang="fr-FR" sz="4703" dirty="0" err="1">
                <a:solidFill>
                  <a:srgbClr val="E13125"/>
                </a:solidFill>
                <a:latin typeface="Peace Sans"/>
              </a:rPr>
              <a:t>Gid</a:t>
            </a:r>
            <a:r>
              <a:rPr lang="fr-FR" sz="4703" dirty="0">
                <a:solidFill>
                  <a:srgbClr val="E13125"/>
                </a:solidFill>
                <a:latin typeface="Peace Sans"/>
              </a:rPr>
              <a:t> pou </a:t>
            </a:r>
            <a:r>
              <a:rPr lang="fr-FR" sz="4703" dirty="0" err="1">
                <a:solidFill>
                  <a:srgbClr val="E13125"/>
                </a:solidFill>
                <a:latin typeface="Peace Sans"/>
              </a:rPr>
              <a:t>adolesan</a:t>
            </a:r>
            <a:endParaRPr lang="fr-FR" sz="4703" dirty="0">
              <a:solidFill>
                <a:srgbClr val="E13125"/>
              </a:solidFill>
              <a:latin typeface="Peace Sans"/>
            </a:endParaRPr>
          </a:p>
        </p:txBody>
      </p:sp>
      <p:grpSp>
        <p:nvGrpSpPr>
          <p:cNvPr id="35" name="Group 35"/>
          <p:cNvGrpSpPr/>
          <p:nvPr/>
        </p:nvGrpSpPr>
        <p:grpSpPr>
          <a:xfrm>
            <a:off x="1289720" y="8384437"/>
            <a:ext cx="5192960" cy="919568"/>
            <a:chOff x="0" y="0"/>
            <a:chExt cx="6923947" cy="1226090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28575"/>
              <a:ext cx="6923947" cy="848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4"/>
                </a:lnSpc>
              </a:pPr>
              <a:r>
                <a:rPr lang="fr-FR" sz="1881">
                  <a:solidFill>
                    <a:srgbClr val="4263AE"/>
                  </a:solidFill>
                  <a:latin typeface="Peace Sans"/>
                </a:rPr>
                <a:t>SOMERVILLE PARKS &amp; RECREATION PWOGRAM POU ADOLESAN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83491" y="952195"/>
              <a:ext cx="6556965" cy="2738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12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810531" y="4367609"/>
            <a:ext cx="2278761" cy="799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5"/>
              </a:lnSpc>
              <a:spcBef>
                <a:spcPct val="0"/>
              </a:spcBef>
            </a:pPr>
            <a:r>
              <a:rPr lang="fr-FR" sz="4703">
                <a:solidFill>
                  <a:srgbClr val="FCCE08"/>
                </a:solidFill>
                <a:latin typeface="Peace Sans"/>
              </a:rPr>
              <a:t>2024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127349" y="9358828"/>
            <a:ext cx="351770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fr-FR" sz="2400">
                <a:solidFill>
                  <a:srgbClr val="FFFFFF"/>
                </a:solidFill>
                <a:latin typeface="Canva Sans"/>
              </a:rPr>
              <a:t>www.somervillerec.com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71129" y="-670241"/>
            <a:ext cx="1929786" cy="1929786"/>
          </a:xfrm>
          <a:custGeom>
            <a:avLst/>
            <a:gdLst/>
            <a:ahLst/>
            <a:cxnLst/>
            <a:rect l="l" t="t" r="r" b="b"/>
            <a:pathLst>
              <a:path w="1929786" h="1929786">
                <a:moveTo>
                  <a:pt x="0" y="0"/>
                </a:moveTo>
                <a:lnTo>
                  <a:pt x="1929786" y="0"/>
                </a:lnTo>
                <a:lnTo>
                  <a:pt x="1929786" y="1929786"/>
                </a:lnTo>
                <a:lnTo>
                  <a:pt x="0" y="19297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799" y="8625634"/>
            <a:ext cx="7634251" cy="1262588"/>
          </a:xfrm>
          <a:custGeom>
            <a:avLst/>
            <a:gdLst/>
            <a:ahLst/>
            <a:cxnLst/>
            <a:rect l="l" t="t" r="r" b="b"/>
            <a:pathLst>
              <a:path w="7634251" h="1262588">
                <a:moveTo>
                  <a:pt x="0" y="0"/>
                </a:moveTo>
                <a:lnTo>
                  <a:pt x="7634251" y="0"/>
                </a:lnTo>
                <a:lnTo>
                  <a:pt x="7634251" y="1262587"/>
                </a:lnTo>
                <a:lnTo>
                  <a:pt x="0" y="12625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134" y="9597421"/>
            <a:ext cx="690568" cy="326450"/>
          </a:xfrm>
          <a:custGeom>
            <a:avLst/>
            <a:gdLst/>
            <a:ahLst/>
            <a:cxnLst/>
            <a:rect l="l" t="t" r="r" b="b"/>
            <a:pathLst>
              <a:path w="690568" h="326450">
                <a:moveTo>
                  <a:pt x="0" y="0"/>
                </a:moveTo>
                <a:lnTo>
                  <a:pt x="690568" y="0"/>
                </a:lnTo>
                <a:lnTo>
                  <a:pt x="690568" y="326450"/>
                </a:lnTo>
                <a:lnTo>
                  <a:pt x="0" y="3264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58191" y="1561574"/>
            <a:ext cx="162547" cy="162547"/>
          </a:xfrm>
          <a:custGeom>
            <a:avLst/>
            <a:gdLst/>
            <a:ahLst/>
            <a:cxnLst/>
            <a:rect l="l" t="t" r="r" b="b"/>
            <a:pathLst>
              <a:path w="162547" h="162547">
                <a:moveTo>
                  <a:pt x="0" y="0"/>
                </a:moveTo>
                <a:lnTo>
                  <a:pt x="162548" y="0"/>
                </a:lnTo>
                <a:lnTo>
                  <a:pt x="162548" y="162547"/>
                </a:lnTo>
                <a:lnTo>
                  <a:pt x="0" y="1625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767759" y="1561574"/>
            <a:ext cx="162547" cy="162547"/>
          </a:xfrm>
          <a:custGeom>
            <a:avLst/>
            <a:gdLst/>
            <a:ahLst/>
            <a:cxnLst/>
            <a:rect l="l" t="t" r="r" b="b"/>
            <a:pathLst>
              <a:path w="162547" h="162547">
                <a:moveTo>
                  <a:pt x="0" y="0"/>
                </a:moveTo>
                <a:lnTo>
                  <a:pt x="162547" y="0"/>
                </a:lnTo>
                <a:lnTo>
                  <a:pt x="162547" y="162547"/>
                </a:lnTo>
                <a:lnTo>
                  <a:pt x="0" y="1625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09339" y="0"/>
            <a:ext cx="1686003" cy="1430995"/>
          </a:xfrm>
          <a:custGeom>
            <a:avLst/>
            <a:gdLst/>
            <a:ahLst/>
            <a:cxnLst/>
            <a:rect l="l" t="t" r="r" b="b"/>
            <a:pathLst>
              <a:path w="1686003" h="1430995">
                <a:moveTo>
                  <a:pt x="0" y="0"/>
                </a:moveTo>
                <a:lnTo>
                  <a:pt x="1686002" y="0"/>
                </a:lnTo>
                <a:lnTo>
                  <a:pt x="1686002" y="1430995"/>
                </a:lnTo>
                <a:lnTo>
                  <a:pt x="0" y="14309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2347" y="4273574"/>
            <a:ext cx="998964" cy="998964"/>
          </a:xfrm>
          <a:custGeom>
            <a:avLst/>
            <a:gdLst/>
            <a:ahLst/>
            <a:cxnLst/>
            <a:rect l="l" t="t" r="r" b="b"/>
            <a:pathLst>
              <a:path w="998964" h="998964">
                <a:moveTo>
                  <a:pt x="0" y="0"/>
                </a:moveTo>
                <a:lnTo>
                  <a:pt x="998964" y="0"/>
                </a:lnTo>
                <a:lnTo>
                  <a:pt x="998964" y="998964"/>
                </a:lnTo>
                <a:lnTo>
                  <a:pt x="0" y="9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6944" y="3181062"/>
            <a:ext cx="999597" cy="999597"/>
          </a:xfrm>
          <a:custGeom>
            <a:avLst/>
            <a:gdLst/>
            <a:ahLst/>
            <a:cxnLst/>
            <a:rect l="l" t="t" r="r" b="b"/>
            <a:pathLst>
              <a:path w="999597" h="999597">
                <a:moveTo>
                  <a:pt x="0" y="0"/>
                </a:moveTo>
                <a:lnTo>
                  <a:pt x="999597" y="0"/>
                </a:lnTo>
                <a:lnTo>
                  <a:pt x="999597" y="999597"/>
                </a:lnTo>
                <a:lnTo>
                  <a:pt x="0" y="9995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3624" y="2068178"/>
            <a:ext cx="1054528" cy="1054528"/>
          </a:xfrm>
          <a:custGeom>
            <a:avLst/>
            <a:gdLst/>
            <a:ahLst/>
            <a:cxnLst/>
            <a:rect l="l" t="t" r="r" b="b"/>
            <a:pathLst>
              <a:path w="1054528" h="1054528">
                <a:moveTo>
                  <a:pt x="0" y="0"/>
                </a:moveTo>
                <a:lnTo>
                  <a:pt x="1054529" y="0"/>
                </a:lnTo>
                <a:lnTo>
                  <a:pt x="1054529" y="1054528"/>
                </a:lnTo>
                <a:lnTo>
                  <a:pt x="0" y="10545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81668" y="6329524"/>
            <a:ext cx="1080321" cy="108032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4263A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70967" y="6409036"/>
            <a:ext cx="901724" cy="901720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0"/>
              <a:stretch>
                <a:fillRect l="-27231" t="-31570" r="-13869" b="-448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496" y="7497990"/>
            <a:ext cx="1070494" cy="107049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8EC54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9982" y="7586478"/>
            <a:ext cx="893521" cy="893518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1"/>
              <a:stretch>
                <a:fillRect l="-32940" t="-49607" r="-22399" b="-575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17698" y="2113895"/>
            <a:ext cx="4276732" cy="7087939"/>
            <a:chOff x="0" y="0"/>
            <a:chExt cx="5702309" cy="9450585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28575"/>
              <a:ext cx="5702309" cy="9145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9"/>
                </a:lnSpc>
              </a:pPr>
              <a:r>
                <a:rPr lang="fr-FR" sz="1549" u="sng">
                  <a:solidFill>
                    <a:srgbClr val="4263AE"/>
                  </a:solidFill>
                  <a:latin typeface="Peace Sans"/>
                </a:rPr>
                <a:t>LENDI</a:t>
              </a:r>
            </a:p>
            <a:p>
              <a:pPr>
                <a:lnSpc>
                  <a:spcPts val="2169"/>
                </a:lnSpc>
              </a:pPr>
              <a:r>
                <a:rPr lang="fr-FR" sz="1549" u="sng">
                  <a:solidFill>
                    <a:srgbClr val="4263AE"/>
                  </a:solidFill>
                  <a:latin typeface="Peace Sans"/>
                </a:rPr>
                <a:t>2:00 JISKA 4:00 pm</a:t>
              </a:r>
            </a:p>
            <a:p>
              <a:pPr>
                <a:lnSpc>
                  <a:spcPts val="2169"/>
                </a:lnSpc>
              </a:pPr>
              <a:r>
                <a:rPr lang="fr-FR" sz="1549">
                  <a:solidFill>
                    <a:srgbClr val="4263AE"/>
                  </a:solidFill>
                  <a:latin typeface="Peace Sans"/>
                </a:rPr>
                <a:t>Foutbòl Enpwovize</a:t>
              </a:r>
            </a:p>
            <a:p>
              <a:pPr>
                <a:lnSpc>
                  <a:spcPts val="2169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fr-FR" sz="1549" u="sng">
                  <a:solidFill>
                    <a:srgbClr val="4263AE"/>
                  </a:solidFill>
                  <a:latin typeface="Peace Sans"/>
                </a:rPr>
                <a:t>MADI</a:t>
              </a:r>
            </a:p>
            <a:p>
              <a:pPr>
                <a:lnSpc>
                  <a:spcPts val="2169"/>
                </a:lnSpc>
              </a:pPr>
              <a:r>
                <a:rPr lang="fr-FR" sz="1549" u="sng">
                  <a:solidFill>
                    <a:srgbClr val="4263AE"/>
                  </a:solidFill>
                  <a:latin typeface="Peace Sans"/>
                </a:rPr>
                <a:t>1:00 JISKA 3:00 PM</a:t>
              </a:r>
            </a:p>
            <a:p>
              <a:pPr>
                <a:lnSpc>
                  <a:spcPts val="2169"/>
                </a:lnSpc>
              </a:pPr>
              <a:r>
                <a:rPr lang="fr-FR" sz="1549">
                  <a:solidFill>
                    <a:srgbClr val="4263AE"/>
                  </a:solidFill>
                  <a:latin typeface="Peace Sans"/>
                </a:rPr>
                <a:t>LADRÈS AK PRATIK VOLEBÒL</a:t>
              </a:r>
            </a:p>
            <a:p>
              <a:pPr>
                <a:lnSpc>
                  <a:spcPts val="555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555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555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fr-FR" sz="1549" u="sng">
                  <a:solidFill>
                    <a:srgbClr val="4263AE"/>
                  </a:solidFill>
                  <a:latin typeface="Peace Sans"/>
                </a:rPr>
                <a:t>3:00 JISKA 5:00 PM</a:t>
              </a:r>
            </a:p>
            <a:p>
              <a:pPr>
                <a:lnSpc>
                  <a:spcPts val="2169"/>
                </a:lnSpc>
              </a:pPr>
              <a:r>
                <a:rPr lang="fr-FR" sz="1549">
                  <a:solidFill>
                    <a:srgbClr val="4263AE"/>
                  </a:solidFill>
                  <a:latin typeface="Peace Sans"/>
                </a:rPr>
                <a:t>LADRÈS AK PRATIK BASKÈTBÒL</a:t>
              </a:r>
            </a:p>
            <a:p>
              <a:pPr>
                <a:lnSpc>
                  <a:spcPts val="2169"/>
                </a:lnSpc>
              </a:pPr>
              <a:r>
                <a:rPr lang="fr-FR" sz="1549">
                  <a:solidFill>
                    <a:srgbClr val="4263AE"/>
                  </a:solidFill>
                  <a:latin typeface="Peace Sans"/>
                </a:rPr>
                <a:t>AVÈK TAK AK RIC</a:t>
              </a:r>
            </a:p>
            <a:p>
              <a:pPr>
                <a:lnSpc>
                  <a:spcPts val="812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812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540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fr-FR" sz="1549" u="sng">
                  <a:solidFill>
                    <a:srgbClr val="4263AE"/>
                  </a:solidFill>
                  <a:latin typeface="Peace Sans"/>
                </a:rPr>
                <a:t>MÈKREDI</a:t>
              </a:r>
            </a:p>
            <a:p>
              <a:pPr>
                <a:lnSpc>
                  <a:spcPts val="2169"/>
                </a:lnSpc>
              </a:pPr>
              <a:r>
                <a:rPr lang="fr-FR" sz="1549" u="sng">
                  <a:solidFill>
                    <a:srgbClr val="4263AE"/>
                  </a:solidFill>
                  <a:latin typeface="Peace Sans"/>
                </a:rPr>
                <a:t>2:00 JISKA 4:00 PM</a:t>
              </a:r>
            </a:p>
            <a:p>
              <a:pPr>
                <a:lnSpc>
                  <a:spcPts val="2169"/>
                </a:lnSpc>
              </a:pPr>
              <a:r>
                <a:rPr lang="fr-FR" sz="1549">
                  <a:solidFill>
                    <a:srgbClr val="4263AE"/>
                  </a:solidFill>
                  <a:latin typeface="Peace Sans"/>
                </a:rPr>
                <a:t>FOUTBÒL ENPWOVIZE AK DRAPO</a:t>
              </a:r>
            </a:p>
            <a:p>
              <a:pPr>
                <a:lnSpc>
                  <a:spcPts val="909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489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676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fr-FR" sz="1549" u="sng">
                  <a:solidFill>
                    <a:srgbClr val="4263AE"/>
                  </a:solidFill>
                  <a:latin typeface="Peace Sans"/>
                </a:rPr>
                <a:t>JEDI</a:t>
              </a:r>
            </a:p>
            <a:p>
              <a:pPr>
                <a:lnSpc>
                  <a:spcPts val="2169"/>
                </a:lnSpc>
              </a:pPr>
              <a:r>
                <a:rPr lang="fr-FR" sz="1549" u="sng">
                  <a:solidFill>
                    <a:srgbClr val="4263AE"/>
                  </a:solidFill>
                  <a:latin typeface="Peace Sans"/>
                </a:rPr>
                <a:t>2:00 JISKA 4:00 PM</a:t>
              </a:r>
            </a:p>
            <a:p>
              <a:pPr>
                <a:lnSpc>
                  <a:spcPts val="2169"/>
                </a:lnSpc>
              </a:pPr>
              <a:r>
                <a:rPr lang="fr-FR" sz="1549">
                  <a:solidFill>
                    <a:srgbClr val="4263AE"/>
                  </a:solidFill>
                  <a:latin typeface="Peace Sans"/>
                </a:rPr>
                <a:t>DJIM OUVÈ NAN ZÒN LÈS </a:t>
              </a:r>
            </a:p>
            <a:p>
              <a:pPr>
                <a:lnSpc>
                  <a:spcPts val="2169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947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r>
                <a:rPr lang="fr-FR" sz="1549" u="sng">
                  <a:solidFill>
                    <a:srgbClr val="4263AE"/>
                  </a:solidFill>
                  <a:latin typeface="Peace Sans"/>
                </a:rPr>
                <a:t>VANDREDI</a:t>
              </a:r>
            </a:p>
            <a:p>
              <a:pPr>
                <a:lnSpc>
                  <a:spcPts val="2169"/>
                </a:lnSpc>
              </a:pPr>
              <a:r>
                <a:rPr lang="fr-FR" sz="1549" u="sng">
                  <a:solidFill>
                    <a:srgbClr val="4263AE"/>
                  </a:solidFill>
                  <a:latin typeface="Peace Sans"/>
                </a:rPr>
                <a:t>1:00 JISKA 3:00 PM</a:t>
              </a:r>
            </a:p>
            <a:p>
              <a:pPr>
                <a:lnSpc>
                  <a:spcPts val="2169"/>
                </a:lnSpc>
              </a:pPr>
              <a:r>
                <a:rPr lang="fr-FR" sz="1549">
                  <a:solidFill>
                    <a:srgbClr val="4263AE"/>
                  </a:solidFill>
                  <a:latin typeface="Peace Sans"/>
                </a:rPr>
                <a:t>POWDERHOUSE</a:t>
              </a:r>
            </a:p>
            <a:p>
              <a:pPr>
                <a:lnSpc>
                  <a:spcPts val="2169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  <a:p>
              <a:pPr>
                <a:lnSpc>
                  <a:spcPts val="2169"/>
                </a:lnSpc>
              </a:pPr>
              <a:endParaRPr lang="en-US" sz="1549">
                <a:solidFill>
                  <a:srgbClr val="4263AE"/>
                </a:solidFill>
                <a:latin typeface="Peace San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51116" y="9219974"/>
              <a:ext cx="5400076" cy="23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0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2601280">
            <a:off x="47104" y="5481775"/>
            <a:ext cx="1127570" cy="688843"/>
          </a:xfrm>
          <a:custGeom>
            <a:avLst/>
            <a:gdLst/>
            <a:ahLst/>
            <a:cxnLst/>
            <a:rect l="l" t="t" r="r" b="b"/>
            <a:pathLst>
              <a:path w="1127570" h="688843">
                <a:moveTo>
                  <a:pt x="0" y="0"/>
                </a:moveTo>
                <a:lnTo>
                  <a:pt x="1127570" y="0"/>
                </a:lnTo>
                <a:lnTo>
                  <a:pt x="1127570" y="688843"/>
                </a:lnTo>
                <a:lnTo>
                  <a:pt x="0" y="68884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52374" y="3067378"/>
            <a:ext cx="7013782" cy="35069"/>
          </a:xfrm>
          <a:custGeom>
            <a:avLst/>
            <a:gdLst/>
            <a:ahLst/>
            <a:cxnLst/>
            <a:rect l="l" t="t" r="r" b="b"/>
            <a:pathLst>
              <a:path w="7013782" h="35069">
                <a:moveTo>
                  <a:pt x="0" y="0"/>
                </a:moveTo>
                <a:lnTo>
                  <a:pt x="7013782" y="0"/>
                </a:lnTo>
                <a:lnTo>
                  <a:pt x="7013782" y="35069"/>
                </a:lnTo>
                <a:lnTo>
                  <a:pt x="0" y="3506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90418" y="8687801"/>
            <a:ext cx="5090538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fr-FR" sz="1700" dirty="0">
                <a:solidFill>
                  <a:srgbClr val="FFFFFF"/>
                </a:solidFill>
                <a:latin typeface="Canva Sans Bold"/>
              </a:rPr>
              <a:t>Yo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poko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detèmine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Pwogram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Sezon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Ete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pou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Adolesan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yo.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Itilize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kòd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QR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nou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an pou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jwenn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aksè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nan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kalandriye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sezon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ete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ki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</a:t>
            </a:r>
            <a:r>
              <a:rPr lang="fr-FR" sz="1700" dirty="0" err="1">
                <a:solidFill>
                  <a:srgbClr val="FFFFFF"/>
                </a:solidFill>
                <a:latin typeface="Canva Sans Bold"/>
              </a:rPr>
              <a:t>ajou</a:t>
            </a:r>
            <a:r>
              <a:rPr lang="fr-FR" sz="1700" dirty="0">
                <a:solidFill>
                  <a:srgbClr val="FFFFFF"/>
                </a:solidFill>
                <a:latin typeface="Canva Sans Bold"/>
              </a:rPr>
              <a:t> a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217698" y="6056422"/>
            <a:ext cx="4276732" cy="392213"/>
            <a:chOff x="0" y="0"/>
            <a:chExt cx="5702309" cy="522951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19050"/>
              <a:ext cx="5702309" cy="207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55"/>
                </a:lnSpc>
              </a:pPr>
              <a:endParaRPr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51116" y="292339"/>
              <a:ext cx="5400076" cy="2306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1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356063" y="2113895"/>
            <a:ext cx="4276732" cy="7239733"/>
            <a:chOff x="0" y="0"/>
            <a:chExt cx="5702309" cy="9652978"/>
          </a:xfrm>
        </p:grpSpPr>
        <p:sp>
          <p:nvSpPr>
            <p:cNvPr id="29" name="TextBox 29"/>
            <p:cNvSpPr txBox="1"/>
            <p:nvPr/>
          </p:nvSpPr>
          <p:spPr>
            <a:xfrm>
              <a:off x="0" y="-28575"/>
              <a:ext cx="5702309" cy="9349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169"/>
                </a:lnSpc>
              </a:pPr>
              <a:r>
                <a:rPr lang="fr-FR" sz="1549" u="sng">
                  <a:solidFill>
                    <a:srgbClr val="8EC540"/>
                  </a:solidFill>
                  <a:latin typeface="Peace Sans"/>
                </a:rPr>
                <a:t>KI KOTE:</a:t>
              </a:r>
            </a:p>
            <a:p>
              <a:pPr algn="r">
                <a:lnSpc>
                  <a:spcPts val="2169"/>
                </a:lnSpc>
              </a:pPr>
              <a:r>
                <a:rPr lang="fr-FR" sz="1549">
                  <a:solidFill>
                    <a:srgbClr val="8EC540"/>
                  </a:solidFill>
                  <a:latin typeface="Peace Sans"/>
                </a:rPr>
                <a:t>CAPUANO FIELD</a:t>
              </a:r>
            </a:p>
            <a:p>
              <a:pPr algn="r">
                <a:lnSpc>
                  <a:spcPts val="216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fr-FR" sz="1549" u="sng">
                  <a:solidFill>
                    <a:srgbClr val="8EC540"/>
                  </a:solidFill>
                  <a:latin typeface="Peace Sans"/>
                </a:rPr>
                <a:t>KI KOTE:</a:t>
              </a:r>
            </a:p>
            <a:p>
              <a:pPr algn="r">
                <a:lnSpc>
                  <a:spcPts val="2169"/>
                </a:lnSpc>
              </a:pPr>
              <a:r>
                <a:rPr lang="fr-FR" sz="1549" u="sng">
                  <a:solidFill>
                    <a:srgbClr val="8EC540"/>
                  </a:solidFill>
                  <a:latin typeface="Peace Sans"/>
                </a:rPr>
                <a:t>EAST SOMERVILLE GYM </a:t>
              </a:r>
            </a:p>
            <a:p>
              <a:pPr algn="r">
                <a:lnSpc>
                  <a:spcPts val="55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41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55"/>
                </a:lnSpc>
              </a:pPr>
              <a:endParaRPr lang="en-US" sz="1549" u="sng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fr-FR" sz="1549" u="sng">
                  <a:solidFill>
                    <a:srgbClr val="8EC540"/>
                  </a:solidFill>
                  <a:latin typeface="Peace Sans"/>
                </a:rPr>
                <a:t>KI KOTE:</a:t>
              </a:r>
            </a:p>
            <a:p>
              <a:pPr algn="r">
                <a:lnSpc>
                  <a:spcPts val="2169"/>
                </a:lnSpc>
              </a:pPr>
              <a:r>
                <a:rPr lang="fr-FR" sz="1549">
                  <a:solidFill>
                    <a:srgbClr val="8EC540"/>
                  </a:solidFill>
                  <a:latin typeface="Peace Sans"/>
                </a:rPr>
                <a:t>EAST SOMERVILLE GYM</a:t>
              </a:r>
            </a:p>
            <a:p>
              <a:pPr algn="r">
                <a:lnSpc>
                  <a:spcPts val="532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072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812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540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fr-FR" sz="1549" u="sng">
                  <a:solidFill>
                    <a:srgbClr val="8EC540"/>
                  </a:solidFill>
                  <a:latin typeface="Peace Sans"/>
                </a:rPr>
                <a:t>KI KOTE:</a:t>
              </a:r>
            </a:p>
            <a:p>
              <a:pPr algn="r">
                <a:lnSpc>
                  <a:spcPts val="2169"/>
                </a:lnSpc>
              </a:pPr>
              <a:r>
                <a:rPr lang="fr-FR" sz="1549">
                  <a:solidFill>
                    <a:srgbClr val="8EC540"/>
                  </a:solidFill>
                  <a:latin typeface="Peace Sans"/>
                </a:rPr>
                <a:t>CAPUANO FIELD</a:t>
              </a:r>
            </a:p>
            <a:p>
              <a:pPr algn="r">
                <a:lnSpc>
                  <a:spcPts val="132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104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fr-FR" sz="1549" u="sng">
                  <a:solidFill>
                    <a:srgbClr val="8EC540"/>
                  </a:solidFill>
                  <a:latin typeface="Peace Sans"/>
                </a:rPr>
                <a:t>KI KOTE:</a:t>
              </a:r>
            </a:p>
            <a:p>
              <a:pPr algn="r">
                <a:lnSpc>
                  <a:spcPts val="2169"/>
                </a:lnSpc>
              </a:pPr>
              <a:r>
                <a:rPr lang="fr-FR" sz="1549">
                  <a:solidFill>
                    <a:srgbClr val="8EC540"/>
                  </a:solidFill>
                  <a:latin typeface="Peace Sans"/>
                </a:rPr>
                <a:t>EAST SOMERVILLE GYM</a:t>
              </a:r>
            </a:p>
            <a:p>
              <a:pPr algn="r">
                <a:lnSpc>
                  <a:spcPts val="104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72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90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r>
                <a:rPr lang="fr-FR" sz="1549" u="sng">
                  <a:solidFill>
                    <a:srgbClr val="8EC540"/>
                  </a:solidFill>
                  <a:latin typeface="Peace Sans"/>
                </a:rPr>
                <a:t>KI KOTE:</a:t>
              </a:r>
            </a:p>
            <a:p>
              <a:pPr algn="r">
                <a:lnSpc>
                  <a:spcPts val="2169"/>
                </a:lnSpc>
              </a:pPr>
              <a:r>
                <a:rPr lang="fr-FR" sz="1549">
                  <a:solidFill>
                    <a:srgbClr val="8EC540"/>
                  </a:solidFill>
                  <a:latin typeface="Peace Sans"/>
                </a:rPr>
                <a:t>850 BROADWAY</a:t>
              </a:r>
            </a:p>
            <a:p>
              <a:pPr algn="r">
                <a:lnSpc>
                  <a:spcPts val="1083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1083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  <a:p>
              <a:pPr algn="r">
                <a:lnSpc>
                  <a:spcPts val="2169"/>
                </a:lnSpc>
              </a:pPr>
              <a:endParaRPr lang="en-US" sz="1549">
                <a:solidFill>
                  <a:srgbClr val="8EC540"/>
                </a:solidFill>
                <a:latin typeface="Peace Sans"/>
              </a:endParaRP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51116" y="9424592"/>
              <a:ext cx="5400076" cy="228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1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077760" y="5171361"/>
            <a:ext cx="6736473" cy="33682"/>
          </a:xfrm>
          <a:custGeom>
            <a:avLst/>
            <a:gdLst/>
            <a:ahLst/>
            <a:cxnLst/>
            <a:rect l="l" t="t" r="r" b="b"/>
            <a:pathLst>
              <a:path w="6736473" h="33682">
                <a:moveTo>
                  <a:pt x="0" y="0"/>
                </a:moveTo>
                <a:lnTo>
                  <a:pt x="6736473" y="0"/>
                </a:lnTo>
                <a:lnTo>
                  <a:pt x="6736473" y="33683"/>
                </a:lnTo>
                <a:lnTo>
                  <a:pt x="0" y="3368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077760" y="7409845"/>
            <a:ext cx="6988396" cy="34942"/>
          </a:xfrm>
          <a:custGeom>
            <a:avLst/>
            <a:gdLst/>
            <a:ahLst/>
            <a:cxnLst/>
            <a:rect l="l" t="t" r="r" b="b"/>
            <a:pathLst>
              <a:path w="6988396" h="34942">
                <a:moveTo>
                  <a:pt x="0" y="0"/>
                </a:moveTo>
                <a:lnTo>
                  <a:pt x="6988396" y="0"/>
                </a:lnTo>
                <a:lnTo>
                  <a:pt x="6988396" y="34942"/>
                </a:lnTo>
                <a:lnTo>
                  <a:pt x="0" y="3494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121311" y="6312053"/>
            <a:ext cx="6988396" cy="34942"/>
          </a:xfrm>
          <a:custGeom>
            <a:avLst/>
            <a:gdLst/>
            <a:ahLst/>
            <a:cxnLst/>
            <a:rect l="l" t="t" r="r" b="b"/>
            <a:pathLst>
              <a:path w="6988396" h="34942">
                <a:moveTo>
                  <a:pt x="0" y="0"/>
                </a:moveTo>
                <a:lnTo>
                  <a:pt x="6988397" y="0"/>
                </a:lnTo>
                <a:lnTo>
                  <a:pt x="6988397" y="34941"/>
                </a:lnTo>
                <a:lnTo>
                  <a:pt x="0" y="3494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5783798" y="8719593"/>
            <a:ext cx="1074670" cy="1074670"/>
          </a:xfrm>
          <a:custGeom>
            <a:avLst/>
            <a:gdLst/>
            <a:ahLst/>
            <a:cxnLst/>
            <a:rect l="l" t="t" r="r" b="b"/>
            <a:pathLst>
              <a:path w="1074670" h="1074670">
                <a:moveTo>
                  <a:pt x="0" y="0"/>
                </a:moveTo>
                <a:lnTo>
                  <a:pt x="1074670" y="0"/>
                </a:lnTo>
                <a:lnTo>
                  <a:pt x="1074670" y="1074669"/>
                </a:lnTo>
                <a:lnTo>
                  <a:pt x="0" y="107466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6751863" y="110991"/>
            <a:ext cx="880932" cy="879804"/>
          </a:xfrm>
          <a:custGeom>
            <a:avLst/>
            <a:gdLst/>
            <a:ahLst/>
            <a:cxnLst/>
            <a:rect l="l" t="t" r="r" b="b"/>
            <a:pathLst>
              <a:path w="880932" h="879804">
                <a:moveTo>
                  <a:pt x="0" y="0"/>
                </a:moveTo>
                <a:lnTo>
                  <a:pt x="880932" y="0"/>
                </a:lnTo>
                <a:lnTo>
                  <a:pt x="880932" y="879804"/>
                </a:lnTo>
                <a:lnTo>
                  <a:pt x="0" y="879804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1942629" y="1394047"/>
            <a:ext cx="3898319" cy="434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1"/>
              </a:lnSpc>
              <a:spcBef>
                <a:spcPct val="0"/>
              </a:spcBef>
            </a:pPr>
            <a:r>
              <a:rPr lang="fr-FR" sz="2550" dirty="0" err="1">
                <a:solidFill>
                  <a:srgbClr val="E13125"/>
                </a:solidFill>
                <a:latin typeface="Peace Sans"/>
              </a:rPr>
              <a:t>Gid</a:t>
            </a:r>
            <a:r>
              <a:rPr lang="fr-FR" sz="2550" dirty="0">
                <a:solidFill>
                  <a:srgbClr val="E13125"/>
                </a:solidFill>
                <a:latin typeface="Peace Sans"/>
              </a:rPr>
              <a:t> pou </a:t>
            </a:r>
            <a:r>
              <a:rPr lang="fr-FR" sz="2550" dirty="0" err="1">
                <a:solidFill>
                  <a:srgbClr val="E13125"/>
                </a:solidFill>
                <a:latin typeface="Peace Sans"/>
              </a:rPr>
              <a:t>adolesan</a:t>
            </a:r>
            <a:endParaRPr lang="fr-FR" sz="2550" dirty="0">
              <a:solidFill>
                <a:srgbClr val="E13125"/>
              </a:solidFill>
              <a:latin typeface="Peace Sans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1851297" y="70485"/>
            <a:ext cx="4080984" cy="79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8"/>
              </a:lnSpc>
            </a:pPr>
            <a:r>
              <a:rPr lang="fr-FR" sz="2605">
                <a:solidFill>
                  <a:srgbClr val="4263AE"/>
                </a:solidFill>
                <a:latin typeface="Peace Sans"/>
              </a:rPr>
              <a:t>SOMERVILLE </a:t>
            </a:r>
          </a:p>
          <a:p>
            <a:pPr algn="ctr">
              <a:lnSpc>
                <a:spcPts val="3178"/>
              </a:lnSpc>
            </a:pPr>
            <a:r>
              <a:rPr lang="fr-FR" sz="2605">
                <a:solidFill>
                  <a:srgbClr val="4263AE"/>
                </a:solidFill>
                <a:latin typeface="Peace Sans"/>
              </a:rPr>
              <a:t>PARKS &amp; RECREATION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438151" y="758805"/>
            <a:ext cx="2907276" cy="688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1"/>
              </a:lnSpc>
              <a:spcBef>
                <a:spcPct val="0"/>
              </a:spcBef>
            </a:pPr>
            <a:r>
              <a:rPr lang="fr-FR" sz="4050" dirty="0" err="1">
                <a:solidFill>
                  <a:srgbClr val="FBBD14"/>
                </a:solidFill>
                <a:latin typeface="Bukhari Script"/>
              </a:rPr>
              <a:t>Sezon</a:t>
            </a:r>
            <a:r>
              <a:rPr lang="fr-FR" sz="4050" dirty="0">
                <a:solidFill>
                  <a:srgbClr val="FBBD14"/>
                </a:solidFill>
                <a:latin typeface="Bukhari Script"/>
              </a:rPr>
              <a:t> </a:t>
            </a:r>
            <a:r>
              <a:rPr lang="fr-FR" sz="4050" dirty="0" err="1">
                <a:solidFill>
                  <a:srgbClr val="FBBD14"/>
                </a:solidFill>
                <a:latin typeface="Bukhari Script"/>
              </a:rPr>
              <a:t>Ete</a:t>
            </a:r>
            <a:endParaRPr lang="fr-FR" sz="4050" dirty="0">
              <a:solidFill>
                <a:srgbClr val="FBBD14"/>
              </a:solidFill>
              <a:latin typeface="Bukhari Script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2174068" y="1783042"/>
            <a:ext cx="3435442" cy="274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2"/>
              </a:lnSpc>
              <a:spcBef>
                <a:spcPct val="0"/>
              </a:spcBef>
            </a:pPr>
            <a:r>
              <a:rPr lang="fr-FR" sz="1573" dirty="0">
                <a:solidFill>
                  <a:srgbClr val="F5A61C"/>
                </a:solidFill>
                <a:latin typeface="Peace Sans"/>
              </a:rPr>
              <a:t>FÈMEN NAN DAT 4 AK 5 JIYÈ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0799" y="256552"/>
            <a:ext cx="1257573" cy="550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2"/>
              </a:lnSpc>
            </a:pPr>
            <a:r>
              <a:rPr lang="fr-FR" sz="1573">
                <a:solidFill>
                  <a:srgbClr val="4263AE"/>
                </a:solidFill>
                <a:latin typeface="Peace Sans"/>
              </a:rPr>
              <a:t>ADOLESAN </a:t>
            </a:r>
          </a:p>
          <a:p>
            <a:pPr algn="just">
              <a:lnSpc>
                <a:spcPts val="2202"/>
              </a:lnSpc>
              <a:spcBef>
                <a:spcPct val="0"/>
              </a:spcBef>
            </a:pPr>
            <a:r>
              <a:rPr lang="fr-FR" sz="1573">
                <a:solidFill>
                  <a:srgbClr val="4263AE"/>
                </a:solidFill>
                <a:latin typeface="Peace Sans"/>
              </a:rPr>
              <a:t>12 A 18 AN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cxnLst/>
            <a:rect l="l" t="t" r="r" b="b"/>
            <a:pathLst>
              <a:path w="7772400" h="10058400">
                <a:moveTo>
                  <a:pt x="0" y="0"/>
                </a:moveTo>
                <a:lnTo>
                  <a:pt x="7772400" y="0"/>
                </a:lnTo>
                <a:lnTo>
                  <a:pt x="7772400" y="10058400"/>
                </a:lnTo>
                <a:lnTo>
                  <a:pt x="0" y="10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0" t="-6820" r="-7616" b="-195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54209" y="2630607"/>
            <a:ext cx="7663982" cy="7663982"/>
          </a:xfrm>
          <a:custGeom>
            <a:avLst/>
            <a:gdLst/>
            <a:ahLst/>
            <a:cxnLst/>
            <a:rect l="l" t="t" r="r" b="b"/>
            <a:pathLst>
              <a:path w="7663982" h="7663982">
                <a:moveTo>
                  <a:pt x="0" y="0"/>
                </a:moveTo>
                <a:lnTo>
                  <a:pt x="7663982" y="0"/>
                </a:lnTo>
                <a:lnTo>
                  <a:pt x="7663982" y="7663982"/>
                </a:lnTo>
                <a:lnTo>
                  <a:pt x="0" y="76639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-174703" y="8701120"/>
            <a:ext cx="8121805" cy="1593469"/>
            <a:chOff x="0" y="0"/>
            <a:chExt cx="3094021" cy="6070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94021" cy="607036"/>
            </a:xfrm>
            <a:custGeom>
              <a:avLst/>
              <a:gdLst/>
              <a:ahLst/>
              <a:cxnLst/>
              <a:rect l="l" t="t" r="r" b="b"/>
              <a:pathLst>
                <a:path w="3094021" h="607036">
                  <a:moveTo>
                    <a:pt x="0" y="0"/>
                  </a:moveTo>
                  <a:lnTo>
                    <a:pt x="3094021" y="0"/>
                  </a:lnTo>
                  <a:lnTo>
                    <a:pt x="3094021" y="607036"/>
                  </a:lnTo>
                  <a:lnTo>
                    <a:pt x="0" y="607036"/>
                  </a:lnTo>
                  <a:close/>
                </a:path>
              </a:pathLst>
            </a:custGeom>
            <a:solidFill>
              <a:srgbClr val="D0E8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3094021" cy="626086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1975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71700" y="4181942"/>
            <a:ext cx="5828999" cy="268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2"/>
              </a:lnSpc>
            </a:pPr>
            <a:r>
              <a:rPr lang="fr-FR" sz="4822">
                <a:solidFill>
                  <a:srgbClr val="A5FFB4"/>
                </a:solidFill>
                <a:latin typeface="Anton"/>
              </a:rPr>
              <a:t>SEZON ETE GRATIS</a:t>
            </a:r>
          </a:p>
          <a:p>
            <a:pPr algn="ctr">
              <a:lnSpc>
                <a:spcPts val="7748"/>
              </a:lnSpc>
            </a:pPr>
            <a:r>
              <a:rPr lang="fr-FR" sz="6622">
                <a:solidFill>
                  <a:srgbClr val="A5FFB4"/>
                </a:solidFill>
                <a:latin typeface="Anton"/>
              </a:rPr>
              <a:t>FOUTBÒL ENPWOVIZE GRATIS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4408" y="6994571"/>
            <a:ext cx="4963583" cy="361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6"/>
              </a:lnSpc>
              <a:spcBef>
                <a:spcPct val="0"/>
              </a:spcBef>
            </a:pPr>
            <a:r>
              <a:rPr lang="fr-FR" sz="2097">
                <a:solidFill>
                  <a:srgbClr val="FFFFFF"/>
                </a:solidFill>
                <a:latin typeface="Anton"/>
              </a:rPr>
              <a:t>POU ADOLESAN KI NAN LAJ 12 A 18 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9284" y="7548076"/>
            <a:ext cx="6353831" cy="576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0"/>
              </a:lnSpc>
              <a:spcBef>
                <a:spcPct val="0"/>
              </a:spcBef>
            </a:pPr>
            <a:r>
              <a:rPr lang="fr-FR" sz="1693">
                <a:solidFill>
                  <a:srgbClr val="FFFFFF"/>
                </a:solidFill>
                <a:latin typeface="Open Sauce"/>
              </a:rPr>
              <a:t>Pase vizite nou epi jwe foutbòl enpwovize pandan sezon ete a! Mennen adolesan yo, epi nou menm, n ap bay ekipman yo!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9417" y="8782262"/>
            <a:ext cx="3045608" cy="1096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6"/>
              </a:lnSpc>
            </a:pPr>
            <a:r>
              <a:rPr lang="fr-FR" dirty="0">
                <a:solidFill>
                  <a:srgbClr val="103F1B"/>
                </a:solidFill>
                <a:latin typeface="Open Sauce"/>
              </a:rPr>
              <a:t>LENDI</a:t>
            </a:r>
          </a:p>
          <a:p>
            <a:pPr>
              <a:lnSpc>
                <a:spcPts val="2936"/>
              </a:lnSpc>
            </a:pPr>
            <a:r>
              <a:rPr lang="fr-FR" dirty="0">
                <a:solidFill>
                  <a:srgbClr val="103F1B"/>
                </a:solidFill>
                <a:latin typeface="Open Sauce"/>
              </a:rPr>
              <a:t>1YE JIYÈ POU RIVE 5 OUT</a:t>
            </a:r>
          </a:p>
          <a:p>
            <a:pPr>
              <a:lnSpc>
                <a:spcPts val="2936"/>
              </a:lnSpc>
              <a:spcBef>
                <a:spcPct val="0"/>
              </a:spcBef>
            </a:pPr>
            <a:r>
              <a:rPr lang="fr-FR" dirty="0">
                <a:solidFill>
                  <a:srgbClr val="103F1B"/>
                </a:solidFill>
                <a:latin typeface="Open Sauce"/>
              </a:rPr>
              <a:t>14:00 JISKA 4:00 PM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01097" y="9067800"/>
            <a:ext cx="3466503" cy="72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36"/>
              </a:lnSpc>
              <a:spcBef>
                <a:spcPct val="0"/>
              </a:spcBef>
            </a:pPr>
            <a:r>
              <a:rPr lang="fr-FR" dirty="0">
                <a:solidFill>
                  <a:srgbClr val="103F1B"/>
                </a:solidFill>
                <a:latin typeface="Open Sauce"/>
              </a:rPr>
              <a:t>Ou </a:t>
            </a:r>
            <a:r>
              <a:rPr lang="fr-FR" dirty="0" err="1">
                <a:solidFill>
                  <a:srgbClr val="103F1B"/>
                </a:solidFill>
                <a:latin typeface="Open Sauce"/>
              </a:rPr>
              <a:t>dwe</a:t>
            </a:r>
            <a:r>
              <a:rPr lang="fr-FR" dirty="0">
                <a:solidFill>
                  <a:srgbClr val="103F1B"/>
                </a:solidFill>
                <a:latin typeface="Open Sauce"/>
              </a:rPr>
              <a:t> </a:t>
            </a:r>
            <a:r>
              <a:rPr lang="fr-FR" dirty="0" err="1">
                <a:solidFill>
                  <a:srgbClr val="103F1B"/>
                </a:solidFill>
                <a:latin typeface="Open Sauce"/>
              </a:rPr>
              <a:t>enskri</a:t>
            </a:r>
            <a:r>
              <a:rPr lang="fr-FR" dirty="0">
                <a:solidFill>
                  <a:srgbClr val="103F1B"/>
                </a:solidFill>
                <a:latin typeface="Open Sauce"/>
              </a:rPr>
              <a:t> sou </a:t>
            </a:r>
            <a:r>
              <a:rPr lang="fr-FR" dirty="0" err="1">
                <a:solidFill>
                  <a:srgbClr val="103F1B"/>
                </a:solidFill>
                <a:latin typeface="Open Sauce"/>
              </a:rPr>
              <a:t>entènèt</a:t>
            </a:r>
            <a:r>
              <a:rPr lang="fr-FR" dirty="0">
                <a:solidFill>
                  <a:srgbClr val="103F1B"/>
                </a:solidFill>
                <a:latin typeface="Open Sauce"/>
              </a:rPr>
              <a:t>: somervillema.myrec.gov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04408" y="572566"/>
            <a:ext cx="4963583" cy="361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6"/>
              </a:lnSpc>
              <a:spcBef>
                <a:spcPct val="0"/>
              </a:spcBef>
            </a:pPr>
            <a:r>
              <a:rPr lang="fr-FR" sz="2097">
                <a:solidFill>
                  <a:srgbClr val="20692C"/>
                </a:solidFill>
                <a:latin typeface="Anton"/>
              </a:rPr>
              <a:t>CAPUANO FIELD</a:t>
            </a:r>
          </a:p>
        </p:txBody>
      </p:sp>
      <p:sp>
        <p:nvSpPr>
          <p:cNvPr id="13" name="Freeform 13"/>
          <p:cNvSpPr/>
          <p:nvPr/>
        </p:nvSpPr>
        <p:spPr>
          <a:xfrm>
            <a:off x="6555236" y="223725"/>
            <a:ext cx="880932" cy="879804"/>
          </a:xfrm>
          <a:custGeom>
            <a:avLst/>
            <a:gdLst/>
            <a:ahLst/>
            <a:cxnLst/>
            <a:rect l="l" t="t" r="r" b="b"/>
            <a:pathLst>
              <a:path w="880932" h="879804">
                <a:moveTo>
                  <a:pt x="0" y="0"/>
                </a:moveTo>
                <a:lnTo>
                  <a:pt x="880931" y="0"/>
                </a:lnTo>
                <a:lnTo>
                  <a:pt x="880931" y="879804"/>
                </a:lnTo>
                <a:lnTo>
                  <a:pt x="0" y="8798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13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0906" y="263277"/>
            <a:ext cx="6550587" cy="9531845"/>
            <a:chOff x="0" y="0"/>
            <a:chExt cx="2495462" cy="36311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95462" cy="3631179"/>
            </a:xfrm>
            <a:custGeom>
              <a:avLst/>
              <a:gdLst/>
              <a:ahLst/>
              <a:cxnLst/>
              <a:rect l="l" t="t" r="r" b="b"/>
              <a:pathLst>
                <a:path w="2495462" h="3631179">
                  <a:moveTo>
                    <a:pt x="0" y="0"/>
                  </a:moveTo>
                  <a:lnTo>
                    <a:pt x="2495462" y="0"/>
                  </a:lnTo>
                  <a:lnTo>
                    <a:pt x="2495462" y="3631179"/>
                  </a:lnTo>
                  <a:lnTo>
                    <a:pt x="0" y="363117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FFC9AD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2495462" cy="3716904"/>
            </a:xfrm>
            <a:prstGeom prst="rect">
              <a:avLst/>
            </a:prstGeom>
          </p:spPr>
          <p:txBody>
            <a:bodyPr lIns="47790" tIns="47790" rIns="47790" bIns="47790" rtlCol="0" anchor="ctr"/>
            <a:lstStyle/>
            <a:p>
              <a:pPr algn="ctr">
                <a:lnSpc>
                  <a:spcPts val="2251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623381" y="2508179"/>
            <a:ext cx="6525638" cy="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625641" y="1610521"/>
            <a:ext cx="6528634" cy="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72941" y="2565329"/>
            <a:ext cx="5026519" cy="5026519"/>
          </a:xfrm>
          <a:custGeom>
            <a:avLst/>
            <a:gdLst/>
            <a:ahLst/>
            <a:cxnLst/>
            <a:rect l="l" t="t" r="r" b="b"/>
            <a:pathLst>
              <a:path w="5026519" h="5026519">
                <a:moveTo>
                  <a:pt x="0" y="0"/>
                </a:moveTo>
                <a:lnTo>
                  <a:pt x="5026518" y="0"/>
                </a:lnTo>
                <a:lnTo>
                  <a:pt x="5026518" y="5026519"/>
                </a:lnTo>
                <a:lnTo>
                  <a:pt x="0" y="5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14011" y="3196854"/>
            <a:ext cx="1051036" cy="760687"/>
          </a:xfrm>
          <a:custGeom>
            <a:avLst/>
            <a:gdLst/>
            <a:ahLst/>
            <a:cxnLst/>
            <a:rect l="l" t="t" r="r" b="b"/>
            <a:pathLst>
              <a:path w="1051036" h="760687">
                <a:moveTo>
                  <a:pt x="0" y="0"/>
                </a:moveTo>
                <a:lnTo>
                  <a:pt x="1051036" y="0"/>
                </a:lnTo>
                <a:lnTo>
                  <a:pt x="1051036" y="760688"/>
                </a:lnTo>
                <a:lnTo>
                  <a:pt x="0" y="760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88542" y="3643467"/>
            <a:ext cx="2320943" cy="3836269"/>
          </a:xfrm>
          <a:custGeom>
            <a:avLst/>
            <a:gdLst/>
            <a:ahLst/>
            <a:cxnLst/>
            <a:rect l="l" t="t" r="r" b="b"/>
            <a:pathLst>
              <a:path w="2320943" h="3836269">
                <a:moveTo>
                  <a:pt x="0" y="0"/>
                </a:moveTo>
                <a:lnTo>
                  <a:pt x="2320943" y="0"/>
                </a:lnTo>
                <a:lnTo>
                  <a:pt x="2320943" y="3836269"/>
                </a:lnTo>
                <a:lnTo>
                  <a:pt x="0" y="3836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>
            <a:off x="2780550" y="7905539"/>
            <a:ext cx="0" cy="1019174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4989054" y="7905539"/>
            <a:ext cx="0" cy="1019174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AutoShape 12"/>
          <p:cNvSpPr/>
          <p:nvPr/>
        </p:nvSpPr>
        <p:spPr>
          <a:xfrm>
            <a:off x="615489" y="7909842"/>
            <a:ext cx="6541421" cy="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AutoShape 13"/>
          <p:cNvSpPr/>
          <p:nvPr/>
        </p:nvSpPr>
        <p:spPr>
          <a:xfrm>
            <a:off x="623391" y="8920410"/>
            <a:ext cx="6525619" cy="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5609485" y="2612954"/>
            <a:ext cx="1442433" cy="784323"/>
          </a:xfrm>
          <a:custGeom>
            <a:avLst/>
            <a:gdLst/>
            <a:ahLst/>
            <a:cxnLst/>
            <a:rect l="l" t="t" r="r" b="b"/>
            <a:pathLst>
              <a:path w="1442433" h="784323">
                <a:moveTo>
                  <a:pt x="0" y="0"/>
                </a:moveTo>
                <a:lnTo>
                  <a:pt x="1442433" y="0"/>
                </a:lnTo>
                <a:lnTo>
                  <a:pt x="1442433" y="784323"/>
                </a:lnTo>
                <a:lnTo>
                  <a:pt x="0" y="784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0800000" flipH="1">
            <a:off x="1011283" y="6991111"/>
            <a:ext cx="1442433" cy="784323"/>
          </a:xfrm>
          <a:custGeom>
            <a:avLst/>
            <a:gdLst/>
            <a:ahLst/>
            <a:cxnLst/>
            <a:rect l="l" t="t" r="r" b="b"/>
            <a:pathLst>
              <a:path w="1442433" h="784323">
                <a:moveTo>
                  <a:pt x="1442433" y="0"/>
                </a:moveTo>
                <a:lnTo>
                  <a:pt x="0" y="0"/>
                </a:lnTo>
                <a:lnTo>
                  <a:pt x="0" y="784323"/>
                </a:lnTo>
                <a:lnTo>
                  <a:pt x="1442433" y="784323"/>
                </a:lnTo>
                <a:lnTo>
                  <a:pt x="144243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680531" y="8996610"/>
            <a:ext cx="2458998" cy="897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2"/>
              </a:lnSpc>
            </a:pPr>
            <a:r>
              <a:rPr lang="fr-FR" sz="980">
                <a:solidFill>
                  <a:srgbClr val="FFC9AD"/>
                </a:solidFill>
                <a:latin typeface="Lato Bold"/>
              </a:rPr>
              <a:t>ADOLESAN ANT 12 A 18 AN </a:t>
            </a:r>
          </a:p>
          <a:p>
            <a:pPr algn="ctr">
              <a:lnSpc>
                <a:spcPts val="1872"/>
              </a:lnSpc>
            </a:pPr>
            <a:r>
              <a:rPr lang="fr-FR" sz="980">
                <a:solidFill>
                  <a:srgbClr val="FFC9AD"/>
                </a:solidFill>
                <a:latin typeface="Lato Bold"/>
              </a:rPr>
              <a:t>OU DWE ENSKRI SOU ENTÈNÈT_PLAS YO LIMITE </a:t>
            </a:r>
          </a:p>
          <a:p>
            <a:pPr marL="0" lvl="0" indent="0" algn="ctr">
              <a:lnSpc>
                <a:spcPts val="1872"/>
              </a:lnSpc>
              <a:spcBef>
                <a:spcPct val="0"/>
              </a:spcBef>
            </a:pPr>
            <a:endParaRPr lang="en-US" sz="980" spc="118">
              <a:solidFill>
                <a:srgbClr val="FFC9AD"/>
              </a:solidFill>
              <a:latin typeface="Lato Bold"/>
            </a:endParaRPr>
          </a:p>
        </p:txBody>
      </p:sp>
      <p:sp>
        <p:nvSpPr>
          <p:cNvPr id="17" name="AutoShape 17"/>
          <p:cNvSpPr/>
          <p:nvPr/>
        </p:nvSpPr>
        <p:spPr>
          <a:xfrm flipH="1">
            <a:off x="3886200" y="8906763"/>
            <a:ext cx="9525" cy="888360"/>
          </a:xfrm>
          <a:prstGeom prst="line">
            <a:avLst/>
          </a:prstGeom>
          <a:ln w="19050" cap="flat">
            <a:solidFill>
              <a:srgbClr val="FFC9A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7150" y="127146"/>
            <a:ext cx="880932" cy="879804"/>
          </a:xfrm>
          <a:custGeom>
            <a:avLst/>
            <a:gdLst/>
            <a:ahLst/>
            <a:cxnLst/>
            <a:rect l="l" t="t" r="r" b="b"/>
            <a:pathLst>
              <a:path w="880932" h="879804">
                <a:moveTo>
                  <a:pt x="0" y="0"/>
                </a:moveTo>
                <a:lnTo>
                  <a:pt x="880932" y="0"/>
                </a:lnTo>
                <a:lnTo>
                  <a:pt x="880932" y="879804"/>
                </a:lnTo>
                <a:lnTo>
                  <a:pt x="0" y="8798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450647" y="8904967"/>
            <a:ext cx="890156" cy="890156"/>
          </a:xfrm>
          <a:custGeom>
            <a:avLst/>
            <a:gdLst/>
            <a:ahLst/>
            <a:cxnLst/>
            <a:rect l="l" t="t" r="r" b="b"/>
            <a:pathLst>
              <a:path w="890156" h="890156">
                <a:moveTo>
                  <a:pt x="0" y="0"/>
                </a:moveTo>
                <a:lnTo>
                  <a:pt x="890156" y="0"/>
                </a:lnTo>
                <a:lnTo>
                  <a:pt x="890156" y="890156"/>
                </a:lnTo>
                <a:lnTo>
                  <a:pt x="0" y="8901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610906" y="1486132"/>
            <a:ext cx="6538113" cy="770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2"/>
              </a:lnSpc>
              <a:spcBef>
                <a:spcPct val="0"/>
              </a:spcBef>
            </a:pPr>
            <a:r>
              <a:rPr lang="fr-FR" sz="4209">
                <a:solidFill>
                  <a:srgbClr val="F6F6F6"/>
                </a:solidFill>
                <a:latin typeface="Telegraf Bold"/>
              </a:rPr>
              <a:t>LADRÈS AK PRATIK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1283" y="281248"/>
            <a:ext cx="5749834" cy="124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33"/>
              </a:lnSpc>
              <a:spcBef>
                <a:spcPct val="0"/>
              </a:spcBef>
            </a:pPr>
            <a:r>
              <a:rPr lang="fr-FR" sz="6809">
                <a:solidFill>
                  <a:srgbClr val="FFC9AD"/>
                </a:solidFill>
                <a:latin typeface="Telegraf Bold"/>
              </a:rPr>
              <a:t>BASKÈTBÒL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0906" y="8009862"/>
            <a:ext cx="2111478" cy="826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5"/>
              </a:lnSpc>
            </a:pPr>
            <a:r>
              <a:rPr lang="fr-FR" sz="2631">
                <a:solidFill>
                  <a:srgbClr val="FFC9AD"/>
                </a:solidFill>
                <a:latin typeface="Lato"/>
              </a:rPr>
              <a:t>MADI</a:t>
            </a:r>
          </a:p>
          <a:p>
            <a:pPr algn="ctr">
              <a:lnSpc>
                <a:spcPts val="1852"/>
              </a:lnSpc>
            </a:pPr>
            <a:r>
              <a:rPr lang="fr-FR" sz="1731">
                <a:solidFill>
                  <a:srgbClr val="FFC9AD"/>
                </a:solidFill>
                <a:latin typeface="Lato"/>
              </a:rPr>
              <a:t>2 JIYÈ POU RIVE </a:t>
            </a:r>
          </a:p>
          <a:p>
            <a:pPr algn="ctr">
              <a:lnSpc>
                <a:spcPts val="1852"/>
              </a:lnSpc>
            </a:pPr>
            <a:r>
              <a:rPr lang="fr-FR" sz="1731">
                <a:solidFill>
                  <a:srgbClr val="FFC9AD"/>
                </a:solidFill>
                <a:latin typeface="Lato"/>
              </a:rPr>
              <a:t>6 OUT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37700" y="8019387"/>
            <a:ext cx="2208504" cy="83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43"/>
              </a:lnSpc>
              <a:spcBef>
                <a:spcPct val="0"/>
              </a:spcBef>
            </a:pPr>
            <a:r>
              <a:rPr lang="fr-FR" sz="3031">
                <a:solidFill>
                  <a:srgbClr val="FFC9AD"/>
                </a:solidFill>
                <a:latin typeface="Lato"/>
              </a:rPr>
              <a:t>2:00 JISKA 4:00 PM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989054" y="7974827"/>
            <a:ext cx="2172440" cy="84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51"/>
              </a:lnSpc>
            </a:pPr>
            <a:r>
              <a:rPr lang="fr-FR" sz="1178">
                <a:solidFill>
                  <a:srgbClr val="FFC9AD"/>
                </a:solidFill>
                <a:latin typeface="Lato Bold"/>
              </a:rPr>
              <a:t>EAST SOMERVILLE COMMUNITY SCHOOL GYM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819400" y="2174074"/>
            <a:ext cx="2197553" cy="311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57"/>
              </a:lnSpc>
              <a:spcBef>
                <a:spcPct val="0"/>
              </a:spcBef>
            </a:pPr>
            <a:r>
              <a:rPr lang="fr-FR" sz="1826" dirty="0" err="1">
                <a:solidFill>
                  <a:srgbClr val="F6F6F6"/>
                </a:solidFill>
                <a:latin typeface="Telegraf Bold"/>
              </a:rPr>
              <a:t>Gid</a:t>
            </a:r>
            <a:r>
              <a:rPr lang="fr-FR" sz="1826" dirty="0">
                <a:solidFill>
                  <a:srgbClr val="F6F6F6"/>
                </a:solidFill>
                <a:latin typeface="Telegraf Bold"/>
              </a:rPr>
              <a:t> pou </a:t>
            </a:r>
            <a:r>
              <a:rPr lang="fr-FR" sz="1826" dirty="0" err="1">
                <a:solidFill>
                  <a:srgbClr val="F6F6F6"/>
                </a:solidFill>
                <a:latin typeface="Telegraf Bold"/>
              </a:rPr>
              <a:t>adolesan</a:t>
            </a:r>
            <a:endParaRPr lang="fr-FR" sz="1826" dirty="0">
              <a:solidFill>
                <a:srgbClr val="F6F6F6"/>
              </a:solidFill>
              <a:latin typeface="Telegraf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536162" y="8998965"/>
            <a:ext cx="2458998" cy="43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2"/>
              </a:lnSpc>
              <a:spcBef>
                <a:spcPct val="0"/>
              </a:spcBef>
            </a:pPr>
            <a:r>
              <a:rPr lang="fr-FR" sz="1980">
                <a:solidFill>
                  <a:srgbClr val="FFC9AD"/>
                </a:solidFill>
                <a:latin typeface="Lato Bold"/>
              </a:rPr>
              <a:t>ENSKRI LA!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6328" y="4637760"/>
            <a:ext cx="5116229" cy="5116229"/>
          </a:xfrm>
          <a:custGeom>
            <a:avLst/>
            <a:gdLst/>
            <a:ahLst/>
            <a:cxnLst/>
            <a:rect l="l" t="t" r="r" b="b"/>
            <a:pathLst>
              <a:path w="5116229" h="5116229">
                <a:moveTo>
                  <a:pt x="0" y="0"/>
                </a:moveTo>
                <a:lnTo>
                  <a:pt x="5116229" y="0"/>
                </a:lnTo>
                <a:lnTo>
                  <a:pt x="5116229" y="5116229"/>
                </a:lnTo>
                <a:lnTo>
                  <a:pt x="0" y="5116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228329" y="7371407"/>
            <a:ext cx="8229059" cy="329732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511175" y="314797"/>
            <a:ext cx="750050" cy="749089"/>
          </a:xfrm>
          <a:custGeom>
            <a:avLst/>
            <a:gdLst/>
            <a:ahLst/>
            <a:cxnLst/>
            <a:rect l="l" t="t" r="r" b="b"/>
            <a:pathLst>
              <a:path w="750050" h="749089">
                <a:moveTo>
                  <a:pt x="0" y="0"/>
                </a:moveTo>
                <a:lnTo>
                  <a:pt x="750050" y="0"/>
                </a:lnTo>
                <a:lnTo>
                  <a:pt x="750050" y="749090"/>
                </a:lnTo>
                <a:lnTo>
                  <a:pt x="0" y="7490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827338" y="7997318"/>
            <a:ext cx="6117723" cy="1043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4"/>
              </a:lnSpc>
            </a:pPr>
            <a:r>
              <a:rPr lang="fr-FR" sz="2200">
                <a:solidFill>
                  <a:srgbClr val="2C3F63"/>
                </a:solidFill>
                <a:latin typeface="Norwester"/>
              </a:rPr>
              <a:t>2 JIYÈ POU RIVE 6 OUT 2024 - </a:t>
            </a:r>
          </a:p>
          <a:p>
            <a:pPr algn="ctr">
              <a:lnSpc>
                <a:spcPts val="2793"/>
              </a:lnSpc>
            </a:pPr>
            <a:r>
              <a:rPr lang="fr-FR" sz="2199">
                <a:solidFill>
                  <a:srgbClr val="2C3F63"/>
                </a:solidFill>
                <a:latin typeface="Norwester"/>
              </a:rPr>
              <a:t>JEDI 12:00 JISKA 2:00 PM</a:t>
            </a:r>
          </a:p>
          <a:p>
            <a:pPr algn="ctr">
              <a:lnSpc>
                <a:spcPts val="2793"/>
              </a:lnSpc>
            </a:pPr>
            <a:r>
              <a:rPr lang="fr-FR" sz="2199">
                <a:solidFill>
                  <a:srgbClr val="2C3F63"/>
                </a:solidFill>
                <a:latin typeface="Norwester"/>
              </a:rPr>
              <a:t>EAST SOMERVILLE COMMUNITY SCHOOL GYM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9843" y="9243060"/>
            <a:ext cx="5029200" cy="250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9"/>
              </a:lnSpc>
            </a:pPr>
            <a:r>
              <a:rPr lang="fr-FR" sz="1492">
                <a:solidFill>
                  <a:srgbClr val="2C3F63"/>
                </a:solidFill>
                <a:latin typeface="Glacial Indifference"/>
              </a:rPr>
              <a:t>Ou dwe enskri sou entènèt, gen sèlman yon kantite plas ki limite!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5659" y="2204081"/>
            <a:ext cx="6481082" cy="1475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7"/>
              </a:lnSpc>
            </a:pPr>
            <a:r>
              <a:rPr lang="fr-FR" sz="5000" dirty="0">
                <a:solidFill>
                  <a:srgbClr val="FFFFFF"/>
                </a:solidFill>
                <a:latin typeface="Norwester"/>
              </a:rPr>
              <a:t>KLINIK VOLEBÒL SEZON ETE POU ADOLESAN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1600" y="3842219"/>
            <a:ext cx="5029200" cy="58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54"/>
              </a:lnSpc>
            </a:pPr>
            <a:r>
              <a:rPr lang="fr-FR" sz="1728">
                <a:solidFill>
                  <a:srgbClr val="2C3F63"/>
                </a:solidFill>
                <a:latin typeface="Glacial Indifference"/>
              </a:rPr>
              <a:t>pwogram 6 semèn pou anseye epi amelyore ladrès, egzèsis, match pratik, ak plis ankò!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3902" y="1168662"/>
            <a:ext cx="6481082" cy="90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0"/>
              </a:lnSpc>
            </a:pPr>
            <a:r>
              <a:rPr lang="fr-FR" sz="1728">
                <a:solidFill>
                  <a:srgbClr val="2C3F63"/>
                </a:solidFill>
                <a:latin typeface="Glacial Indifference Bold"/>
              </a:rPr>
              <a:t>SOMERVILLE PARKS AND RECREATION PWOGRAM POU ADOLESAN YO AP OFRI </a:t>
            </a:r>
          </a:p>
          <a:p>
            <a:pPr algn="ctr">
              <a:lnSpc>
                <a:spcPts val="2419"/>
              </a:lnSpc>
            </a:pPr>
            <a:r>
              <a:rPr lang="fr-FR" sz="1728" u="sng">
                <a:solidFill>
                  <a:srgbClr val="2C3F63"/>
                </a:solidFill>
                <a:latin typeface="Glacial Indifference Bold"/>
              </a:rPr>
              <a:t>6 SEMÈN GRATIS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C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05982" y="5029200"/>
            <a:ext cx="10184365" cy="5435905"/>
          </a:xfrm>
          <a:custGeom>
            <a:avLst/>
            <a:gdLst/>
            <a:ahLst/>
            <a:cxnLst/>
            <a:rect l="l" t="t" r="r" b="b"/>
            <a:pathLst>
              <a:path w="10184365" h="5435905">
                <a:moveTo>
                  <a:pt x="0" y="0"/>
                </a:moveTo>
                <a:lnTo>
                  <a:pt x="10184364" y="0"/>
                </a:lnTo>
                <a:lnTo>
                  <a:pt x="10184364" y="5435905"/>
                </a:lnTo>
                <a:lnTo>
                  <a:pt x="0" y="54359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696527" y="3243101"/>
            <a:ext cx="3141444" cy="3023667"/>
            <a:chOff x="30480" y="591820"/>
            <a:chExt cx="12736830" cy="122593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19064" r="-190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96527" y="6411257"/>
            <a:ext cx="3246418" cy="3246418"/>
            <a:chOff x="0" y="0"/>
            <a:chExt cx="12700000" cy="12700000"/>
          </a:xfrm>
        </p:grpSpPr>
        <p:sp>
          <p:nvSpPr>
            <p:cNvPr id="6" name="Freeform 6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5"/>
              <a:stretch>
                <a:fillRect l="-2375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8056" y="5958185"/>
            <a:ext cx="2995238" cy="2017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90" lvl="1" indent="-226695">
              <a:lnSpc>
                <a:spcPts val="2310"/>
              </a:lnSpc>
              <a:buFont typeface="Arial"/>
              <a:buChar char="•"/>
            </a:pPr>
            <a:r>
              <a:rPr lang="fr-FR" sz="2100">
                <a:solidFill>
                  <a:srgbClr val="FFFFFF"/>
                </a:solidFill>
                <a:latin typeface="Garet"/>
              </a:rPr>
              <a:t>11:30 jiska 12:00 anrejistreman, prepare pou ale sou dlo a</a:t>
            </a:r>
          </a:p>
          <a:p>
            <a:pPr marL="453390" lvl="1" indent="-226695">
              <a:lnSpc>
                <a:spcPts val="2310"/>
              </a:lnSpc>
              <a:buFont typeface="Arial"/>
              <a:buChar char="•"/>
            </a:pPr>
            <a:r>
              <a:rPr lang="fr-FR" sz="2100">
                <a:solidFill>
                  <a:srgbClr val="FFFFFF"/>
                </a:solidFill>
                <a:latin typeface="Garet"/>
              </a:rPr>
              <a:t>12:00 jiska 1:00 sou dlo a</a:t>
            </a:r>
          </a:p>
          <a:p>
            <a:pPr marL="453390" lvl="1" indent="-226695">
              <a:lnSpc>
                <a:spcPts val="2310"/>
              </a:lnSpc>
              <a:buFont typeface="Arial"/>
              <a:buChar char="•"/>
            </a:pPr>
            <a:r>
              <a:rPr lang="fr-FR" sz="2100">
                <a:solidFill>
                  <a:srgbClr val="FFFFFF"/>
                </a:solidFill>
                <a:latin typeface="Garet"/>
              </a:rPr>
              <a:t>1:00 jiska 1:30 ti goute ak sòti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143308" y="5212104"/>
            <a:ext cx="3123941" cy="2789497"/>
            <a:chOff x="149860" y="501650"/>
            <a:chExt cx="12882880" cy="115036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882879" cy="11503660"/>
            </a:xfrm>
            <a:custGeom>
              <a:avLst/>
              <a:gdLst/>
              <a:ahLst/>
              <a:cxnLst/>
              <a:rect l="l" t="t" r="r" b="b"/>
              <a:pathLst>
                <a:path w="12882879" h="11503660">
                  <a:moveTo>
                    <a:pt x="11337290" y="2283460"/>
                  </a:moveTo>
                  <a:cubicBezTo>
                    <a:pt x="10535920" y="1322070"/>
                    <a:pt x="9357360" y="730250"/>
                    <a:pt x="8139430" y="440690"/>
                  </a:cubicBezTo>
                  <a:cubicBezTo>
                    <a:pt x="6921500" y="151130"/>
                    <a:pt x="5646420" y="0"/>
                    <a:pt x="4451350" y="330200"/>
                  </a:cubicBezTo>
                  <a:lnTo>
                    <a:pt x="4452620" y="330200"/>
                  </a:lnTo>
                  <a:cubicBezTo>
                    <a:pt x="2360930" y="749300"/>
                    <a:pt x="601980" y="2358390"/>
                    <a:pt x="180340" y="4406900"/>
                  </a:cubicBezTo>
                  <a:cubicBezTo>
                    <a:pt x="0" y="5284470"/>
                    <a:pt x="33020" y="6197600"/>
                    <a:pt x="195580" y="7077710"/>
                  </a:cubicBezTo>
                  <a:cubicBezTo>
                    <a:pt x="379730" y="8077200"/>
                    <a:pt x="746760" y="9077960"/>
                    <a:pt x="1456690" y="9805670"/>
                  </a:cubicBezTo>
                  <a:cubicBezTo>
                    <a:pt x="2240280" y="10610850"/>
                    <a:pt x="3362960" y="11004550"/>
                    <a:pt x="4475480" y="11163300"/>
                  </a:cubicBezTo>
                  <a:cubicBezTo>
                    <a:pt x="6866890" y="11503660"/>
                    <a:pt x="9480550" y="10773410"/>
                    <a:pt x="11055350" y="8940800"/>
                  </a:cubicBezTo>
                  <a:cubicBezTo>
                    <a:pt x="12630149" y="7108190"/>
                    <a:pt x="12882880" y="4138930"/>
                    <a:pt x="11337290" y="2283460"/>
                  </a:cubicBezTo>
                  <a:close/>
                </a:path>
              </a:pathLst>
            </a:custGeom>
            <a:blipFill>
              <a:blip r:embed="rId6"/>
              <a:stretch>
                <a:fillRect l="-8716" t="-20582" r="-17977" b="-1997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8056" y="104220"/>
            <a:ext cx="5237920" cy="2252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0238"/>
              </a:lnSpc>
              <a:spcBef>
                <a:spcPct val="0"/>
              </a:spcBef>
            </a:pPr>
            <a:r>
              <a:rPr lang="fr-FR" sz="10000" dirty="0">
                <a:solidFill>
                  <a:srgbClr val="FFFFFF"/>
                </a:solidFill>
                <a:latin typeface="Londrina Solid Heavy"/>
              </a:rPr>
              <a:t>ADOLESAN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334000" y="199112"/>
            <a:ext cx="2422429" cy="2163088"/>
            <a:chOff x="149860" y="501650"/>
            <a:chExt cx="12882880" cy="115036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882879" cy="11503660"/>
            </a:xfrm>
            <a:custGeom>
              <a:avLst/>
              <a:gdLst/>
              <a:ahLst/>
              <a:cxnLst/>
              <a:rect l="l" t="t" r="r" b="b"/>
              <a:pathLst>
                <a:path w="12882879" h="11503660">
                  <a:moveTo>
                    <a:pt x="11337290" y="2283460"/>
                  </a:moveTo>
                  <a:cubicBezTo>
                    <a:pt x="10535920" y="1322070"/>
                    <a:pt x="9357360" y="730250"/>
                    <a:pt x="8139430" y="440690"/>
                  </a:cubicBezTo>
                  <a:cubicBezTo>
                    <a:pt x="6921500" y="151130"/>
                    <a:pt x="5646420" y="0"/>
                    <a:pt x="4451350" y="330200"/>
                  </a:cubicBezTo>
                  <a:lnTo>
                    <a:pt x="4452620" y="330200"/>
                  </a:lnTo>
                  <a:cubicBezTo>
                    <a:pt x="2360930" y="749300"/>
                    <a:pt x="601980" y="2358390"/>
                    <a:pt x="180340" y="4406900"/>
                  </a:cubicBezTo>
                  <a:cubicBezTo>
                    <a:pt x="0" y="5284470"/>
                    <a:pt x="33020" y="6197600"/>
                    <a:pt x="195580" y="7077710"/>
                  </a:cubicBezTo>
                  <a:cubicBezTo>
                    <a:pt x="379730" y="8077200"/>
                    <a:pt x="746760" y="9077960"/>
                    <a:pt x="1456690" y="9805670"/>
                  </a:cubicBezTo>
                  <a:cubicBezTo>
                    <a:pt x="2240280" y="10610850"/>
                    <a:pt x="3362960" y="11004550"/>
                    <a:pt x="4475480" y="11163300"/>
                  </a:cubicBezTo>
                  <a:cubicBezTo>
                    <a:pt x="6866890" y="11503660"/>
                    <a:pt x="9480550" y="10773410"/>
                    <a:pt x="11055350" y="8940800"/>
                  </a:cubicBezTo>
                  <a:cubicBezTo>
                    <a:pt x="12630149" y="7108190"/>
                    <a:pt x="12882880" y="4138930"/>
                    <a:pt x="11337290" y="2283460"/>
                  </a:cubicBezTo>
                  <a:close/>
                </a:path>
              </a:pathLst>
            </a:custGeom>
            <a:solidFill>
              <a:srgbClr val="2C3F63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AutoShape 13"/>
          <p:cNvSpPr/>
          <p:nvPr/>
        </p:nvSpPr>
        <p:spPr>
          <a:xfrm>
            <a:off x="248056" y="3643630"/>
            <a:ext cx="2793881" cy="0"/>
          </a:xfrm>
          <a:prstGeom prst="line">
            <a:avLst/>
          </a:prstGeom>
          <a:ln w="95250" cap="rnd">
            <a:solidFill>
              <a:srgbClr val="F6F6F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248056" y="5316879"/>
            <a:ext cx="2793881" cy="0"/>
          </a:xfrm>
          <a:prstGeom prst="line">
            <a:avLst/>
          </a:prstGeom>
          <a:ln w="95250" cap="rnd">
            <a:solidFill>
              <a:srgbClr val="F6F6F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319736" y="2078285"/>
            <a:ext cx="1246658" cy="1245062"/>
          </a:xfrm>
          <a:custGeom>
            <a:avLst/>
            <a:gdLst/>
            <a:ahLst/>
            <a:cxnLst/>
            <a:rect l="l" t="t" r="r" b="b"/>
            <a:pathLst>
              <a:path w="1246658" h="1245062">
                <a:moveTo>
                  <a:pt x="0" y="0"/>
                </a:moveTo>
                <a:lnTo>
                  <a:pt x="1246659" y="0"/>
                </a:lnTo>
                <a:lnTo>
                  <a:pt x="1246659" y="1245062"/>
                </a:lnTo>
                <a:lnTo>
                  <a:pt x="0" y="12450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48056" y="5499080"/>
            <a:ext cx="3611214" cy="335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40"/>
              </a:lnSpc>
            </a:pPr>
            <a:r>
              <a:rPr lang="fr-FR" sz="2400">
                <a:solidFill>
                  <a:srgbClr val="FFFFFF"/>
                </a:solidFill>
                <a:latin typeface="Garet Bold Italics"/>
              </a:rPr>
              <a:t>ORÈ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181600" y="381000"/>
            <a:ext cx="2544068" cy="1099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1"/>
              </a:lnSpc>
            </a:pPr>
            <a:r>
              <a:rPr lang="fr-FR" sz="4634" dirty="0" err="1">
                <a:solidFill>
                  <a:srgbClr val="F6F6F6"/>
                </a:solidFill>
                <a:latin typeface="Garet Bold"/>
              </a:rPr>
              <a:t>Laj</a:t>
            </a:r>
            <a:endParaRPr lang="fr-FR" sz="4634" dirty="0">
              <a:solidFill>
                <a:srgbClr val="F6F6F6"/>
              </a:solidFill>
              <a:latin typeface="Garet Bold"/>
            </a:endParaRPr>
          </a:p>
          <a:p>
            <a:pPr algn="ctr">
              <a:lnSpc>
                <a:spcPts val="4171"/>
              </a:lnSpc>
            </a:pPr>
            <a:r>
              <a:rPr lang="fr-FR" sz="4634" dirty="0">
                <a:solidFill>
                  <a:srgbClr val="F6F6F6"/>
                </a:solidFill>
                <a:latin typeface="Garet Bold"/>
              </a:rPr>
              <a:t>12 A 18 AN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48056" y="3788434"/>
            <a:ext cx="5058274" cy="1366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0"/>
              </a:lnSpc>
            </a:pPr>
            <a:r>
              <a:rPr lang="fr-FR" sz="2500" dirty="0">
                <a:solidFill>
                  <a:srgbClr val="FFFFFF"/>
                </a:solidFill>
                <a:latin typeface="Garet Bold"/>
              </a:rPr>
              <a:t>10 JIYÈ POU RIVE 15 OUT</a:t>
            </a:r>
          </a:p>
          <a:p>
            <a:pPr>
              <a:lnSpc>
                <a:spcPts val="3410"/>
              </a:lnSpc>
            </a:pPr>
            <a:r>
              <a:rPr lang="fr-FR" sz="2500" dirty="0">
                <a:solidFill>
                  <a:srgbClr val="FFFFFF"/>
                </a:solidFill>
                <a:latin typeface="Garet Bold"/>
              </a:rPr>
              <a:t>MÈKREDI</a:t>
            </a:r>
          </a:p>
          <a:p>
            <a:pPr>
              <a:lnSpc>
                <a:spcPts val="3410"/>
              </a:lnSpc>
            </a:pPr>
            <a:r>
              <a:rPr lang="fr-FR" sz="2500" dirty="0">
                <a:solidFill>
                  <a:srgbClr val="FFFFFF"/>
                </a:solidFill>
                <a:latin typeface="Garet Bold"/>
              </a:rPr>
              <a:t> 11:30 JISKA 1:30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8056" y="8660130"/>
            <a:ext cx="5058274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  <a:spcBef>
                <a:spcPct val="0"/>
              </a:spcBef>
            </a:pPr>
            <a:r>
              <a:rPr lang="fr-FR" sz="1800">
                <a:solidFill>
                  <a:srgbClr val="F6F6F6"/>
                </a:solidFill>
                <a:latin typeface="Garet Italics"/>
              </a:rPr>
              <a:t>Plas yo limite, ou dwe enskri!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7953" y="3048952"/>
            <a:ext cx="7504447" cy="340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47"/>
              </a:lnSpc>
              <a:spcBef>
                <a:spcPct val="0"/>
              </a:spcBef>
            </a:pPr>
            <a:r>
              <a:rPr lang="fr-FR" sz="1962">
                <a:solidFill>
                  <a:srgbClr val="2C3F63"/>
                </a:solidFill>
                <a:latin typeface="Open Sans Bold"/>
              </a:rPr>
              <a:t>NAN BLESSING OF THE BAY BOATHOUSE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8056" y="1944935"/>
            <a:ext cx="5237920" cy="1153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86"/>
              </a:lnSpc>
              <a:spcBef>
                <a:spcPct val="0"/>
              </a:spcBef>
            </a:pPr>
            <a:r>
              <a:rPr lang="fr-FR" sz="6704">
                <a:solidFill>
                  <a:srgbClr val="FFFFFF"/>
                </a:solidFill>
                <a:latin typeface="Londrina Solid"/>
              </a:rPr>
              <a:t>PROGRAM PIWÒG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823681"/>
            <a:ext cx="7772400" cy="10882081"/>
            <a:chOff x="0" y="0"/>
            <a:chExt cx="12873279" cy="2412243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9805" r="19805"/>
            <a:stretch>
              <a:fillRect/>
            </a:stretch>
          </p:blipFill>
          <p:spPr>
            <a:xfrm>
              <a:off x="0" y="0"/>
              <a:ext cx="12873279" cy="12061219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0" y="12061219"/>
              <a:ext cx="12873279" cy="12061219"/>
            </a:xfrm>
            <a:prstGeom prst="rect">
              <a:avLst/>
            </a:prstGeom>
            <a:solidFill>
              <a:srgbClr val="1C1C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6555236" y="223725"/>
            <a:ext cx="1108449" cy="1107029"/>
          </a:xfrm>
          <a:custGeom>
            <a:avLst/>
            <a:gdLst/>
            <a:ahLst/>
            <a:cxnLst/>
            <a:rect l="l" t="t" r="r" b="b"/>
            <a:pathLst>
              <a:path w="1108449" h="1107029">
                <a:moveTo>
                  <a:pt x="0" y="0"/>
                </a:moveTo>
                <a:lnTo>
                  <a:pt x="1108448" y="0"/>
                </a:lnTo>
                <a:lnTo>
                  <a:pt x="1108448" y="1107030"/>
                </a:lnTo>
                <a:lnTo>
                  <a:pt x="0" y="1107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204380">
            <a:off x="606492" y="4841732"/>
            <a:ext cx="1306079" cy="2167765"/>
          </a:xfrm>
          <a:custGeom>
            <a:avLst/>
            <a:gdLst/>
            <a:ahLst/>
            <a:cxnLst/>
            <a:rect l="l" t="t" r="r" b="b"/>
            <a:pathLst>
              <a:path w="1306079" h="2167765">
                <a:moveTo>
                  <a:pt x="0" y="0"/>
                </a:moveTo>
                <a:lnTo>
                  <a:pt x="1306079" y="0"/>
                </a:lnTo>
                <a:lnTo>
                  <a:pt x="1306079" y="2167765"/>
                </a:lnTo>
                <a:lnTo>
                  <a:pt x="0" y="216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41116" y="1039619"/>
            <a:ext cx="6850674" cy="4294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0"/>
              </a:lnSpc>
            </a:pPr>
            <a:r>
              <a:rPr lang="fr-FR" sz="4500" dirty="0">
                <a:solidFill>
                  <a:srgbClr val="FFFFFF"/>
                </a:solidFill>
                <a:latin typeface="Open Sans Extra Bold Italics"/>
              </a:rPr>
              <a:t>GRATIS POU ADOLESAN</a:t>
            </a:r>
          </a:p>
          <a:p>
            <a:pPr algn="ctr">
              <a:lnSpc>
                <a:spcPts val="8134"/>
              </a:lnSpc>
            </a:pPr>
            <a:r>
              <a:rPr lang="fr-FR" sz="7500" dirty="0">
                <a:solidFill>
                  <a:srgbClr val="FFFFFF"/>
                </a:solidFill>
                <a:latin typeface="Open Sans Extra Bold Italics"/>
              </a:rPr>
              <a:t>FOUTBÒL ENPWOVIZE AK DRAPO</a:t>
            </a:r>
          </a:p>
          <a:p>
            <a:pPr algn="ctr">
              <a:lnSpc>
                <a:spcPts val="4275"/>
              </a:lnSpc>
            </a:pPr>
            <a:r>
              <a:rPr lang="fr-FR" sz="4500" dirty="0">
                <a:solidFill>
                  <a:srgbClr val="FFFFFF"/>
                </a:solidFill>
                <a:latin typeface="Open Sans Extra Bold Italics"/>
              </a:rPr>
              <a:t>LEAGUE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0950" y="5589159"/>
            <a:ext cx="5931006" cy="203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8"/>
              </a:lnSpc>
            </a:pPr>
            <a:r>
              <a:rPr lang="fr-FR" sz="2920" dirty="0">
                <a:solidFill>
                  <a:srgbClr val="FFFFFF"/>
                </a:solidFill>
                <a:latin typeface="Open Sans Bold"/>
              </a:rPr>
              <a:t>CAPUANO FIELD</a:t>
            </a:r>
          </a:p>
          <a:p>
            <a:pPr algn="ctr">
              <a:lnSpc>
                <a:spcPts val="4088"/>
              </a:lnSpc>
            </a:pPr>
            <a:r>
              <a:rPr lang="fr-FR" sz="2920" dirty="0">
                <a:solidFill>
                  <a:srgbClr val="FFFFFF"/>
                </a:solidFill>
                <a:latin typeface="Open Sans Bold"/>
              </a:rPr>
              <a:t>MÈKREDI</a:t>
            </a:r>
          </a:p>
          <a:p>
            <a:pPr algn="ctr">
              <a:lnSpc>
                <a:spcPts val="4088"/>
              </a:lnSpc>
            </a:pPr>
            <a:r>
              <a:rPr lang="fr-FR" sz="2920" dirty="0">
                <a:solidFill>
                  <a:srgbClr val="FFFFFF"/>
                </a:solidFill>
                <a:latin typeface="Open Sans Bold"/>
              </a:rPr>
              <a:t>3 JIYÈ POU RIVE 7 OUT</a:t>
            </a:r>
          </a:p>
          <a:p>
            <a:pPr algn="ctr">
              <a:lnSpc>
                <a:spcPts val="4088"/>
              </a:lnSpc>
            </a:pPr>
            <a:r>
              <a:rPr lang="fr-FR" sz="2920" dirty="0">
                <a:solidFill>
                  <a:srgbClr val="FFFFFF"/>
                </a:solidFill>
                <a:latin typeface="Open Sans Bold"/>
              </a:rPr>
              <a:t>2:00 JISKA 4:00 PM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2913" y="8458200"/>
            <a:ext cx="5931006" cy="457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</a:pPr>
            <a:r>
              <a:rPr lang="fr-FR" sz="2530" dirty="0">
                <a:solidFill>
                  <a:srgbClr val="FFFFFF"/>
                </a:solidFill>
                <a:latin typeface="Open Sans"/>
              </a:rPr>
              <a:t>Ou </a:t>
            </a:r>
            <a:r>
              <a:rPr lang="fr-FR" sz="2530" dirty="0" err="1">
                <a:solidFill>
                  <a:srgbClr val="FFFFFF"/>
                </a:solidFill>
                <a:latin typeface="Open Sans"/>
              </a:rPr>
              <a:t>Dwe</a:t>
            </a:r>
            <a:r>
              <a:rPr lang="fr-FR" sz="25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fr-FR" sz="2530" dirty="0" err="1">
                <a:solidFill>
                  <a:srgbClr val="FFFFFF"/>
                </a:solidFill>
                <a:latin typeface="Open Sans"/>
              </a:rPr>
              <a:t>Enskri</a:t>
            </a:r>
            <a:r>
              <a:rPr lang="fr-FR" sz="2530" dirty="0">
                <a:solidFill>
                  <a:srgbClr val="FFFFFF"/>
                </a:solidFill>
                <a:latin typeface="Open Sans"/>
              </a:rPr>
              <a:t> sou </a:t>
            </a:r>
            <a:r>
              <a:rPr lang="fr-FR" sz="2530" dirty="0" err="1">
                <a:solidFill>
                  <a:srgbClr val="FFFFFF"/>
                </a:solidFill>
                <a:latin typeface="Open Sans"/>
              </a:rPr>
              <a:t>Entènèt</a:t>
            </a:r>
            <a:endParaRPr lang="fr-FR" sz="2530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00950" y="8915400"/>
            <a:ext cx="5931006" cy="457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7"/>
              </a:lnSpc>
            </a:pPr>
            <a:r>
              <a:rPr lang="fr-FR" sz="2530" dirty="0">
                <a:solidFill>
                  <a:srgbClr val="FFFFFF"/>
                </a:solidFill>
                <a:latin typeface="Open Sans"/>
              </a:rPr>
              <a:t>Pou </a:t>
            </a:r>
            <a:r>
              <a:rPr lang="fr-FR" sz="2530" dirty="0" err="1">
                <a:solidFill>
                  <a:srgbClr val="FFFFFF"/>
                </a:solidFill>
                <a:latin typeface="Open Sans"/>
              </a:rPr>
              <a:t>adolesan</a:t>
            </a:r>
            <a:r>
              <a:rPr lang="fr-FR" sz="25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fr-FR" sz="2530" dirty="0" err="1">
                <a:solidFill>
                  <a:srgbClr val="FFFFFF"/>
                </a:solidFill>
                <a:latin typeface="Open Sans"/>
              </a:rPr>
              <a:t>ki</a:t>
            </a:r>
            <a:r>
              <a:rPr lang="fr-FR" sz="25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fr-FR" sz="2530" dirty="0" err="1">
                <a:solidFill>
                  <a:srgbClr val="FFFFFF"/>
                </a:solidFill>
                <a:latin typeface="Open Sans"/>
              </a:rPr>
              <a:t>gen</a:t>
            </a:r>
            <a:r>
              <a:rPr lang="fr-FR" sz="253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fr-FR" sz="2530" dirty="0" err="1">
                <a:solidFill>
                  <a:srgbClr val="FFFFFF"/>
                </a:solidFill>
                <a:latin typeface="Open Sans"/>
              </a:rPr>
              <a:t>ant</a:t>
            </a:r>
            <a:r>
              <a:rPr lang="fr-FR" sz="2530" dirty="0">
                <a:solidFill>
                  <a:srgbClr val="FFFFFF"/>
                </a:solidFill>
                <a:latin typeface="Open Sans"/>
              </a:rPr>
              <a:t> 12 a 18 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9600" y="-228600"/>
            <a:ext cx="5931006" cy="844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"/>
              </a:lnSpc>
            </a:pPr>
            <a:r>
              <a:rPr lang="fr-FR" sz="1620" dirty="0">
                <a:solidFill>
                  <a:srgbClr val="FFFFFF"/>
                </a:solidFill>
                <a:latin typeface="Open Sans Bold"/>
              </a:rPr>
              <a:t>PWOGRAM POU ADOLESAN AK PWOGRAM FOUTBÒL SOMERVILLE POU LEKÒL SEGONDÈ SOMERVILLE PARKS AND RECREATION AP PREZANTE...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39678" y="7292403"/>
            <a:ext cx="10213022" cy="10213022"/>
          </a:xfrm>
          <a:custGeom>
            <a:avLst/>
            <a:gdLst/>
            <a:ahLst/>
            <a:cxnLst/>
            <a:rect l="l" t="t" r="r" b="b"/>
            <a:pathLst>
              <a:path w="10213022" h="10213022">
                <a:moveTo>
                  <a:pt x="0" y="0"/>
                </a:moveTo>
                <a:lnTo>
                  <a:pt x="10213022" y="0"/>
                </a:lnTo>
                <a:lnTo>
                  <a:pt x="10213022" y="10213021"/>
                </a:lnTo>
                <a:lnTo>
                  <a:pt x="0" y="102130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091408" y="-7204273"/>
            <a:ext cx="9480275" cy="9480275"/>
          </a:xfrm>
          <a:custGeom>
            <a:avLst/>
            <a:gdLst/>
            <a:ahLst/>
            <a:cxnLst/>
            <a:rect l="l" t="t" r="r" b="b"/>
            <a:pathLst>
              <a:path w="9480275" h="9480275">
                <a:moveTo>
                  <a:pt x="0" y="0"/>
                </a:moveTo>
                <a:lnTo>
                  <a:pt x="9480274" y="0"/>
                </a:lnTo>
                <a:lnTo>
                  <a:pt x="9480274" y="9480275"/>
                </a:lnTo>
                <a:lnTo>
                  <a:pt x="0" y="9480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346322">
            <a:off x="6358658" y="-4213704"/>
            <a:ext cx="10119839" cy="10119839"/>
          </a:xfrm>
          <a:custGeom>
            <a:avLst/>
            <a:gdLst/>
            <a:ahLst/>
            <a:cxnLst/>
            <a:rect l="l" t="t" r="r" b="b"/>
            <a:pathLst>
              <a:path w="10119839" h="10119839">
                <a:moveTo>
                  <a:pt x="0" y="0"/>
                </a:moveTo>
                <a:lnTo>
                  <a:pt x="10119839" y="0"/>
                </a:lnTo>
                <a:lnTo>
                  <a:pt x="10119839" y="10119839"/>
                </a:lnTo>
                <a:lnTo>
                  <a:pt x="0" y="10119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346322">
            <a:off x="-8203431" y="4998480"/>
            <a:ext cx="10119839" cy="10119839"/>
          </a:xfrm>
          <a:custGeom>
            <a:avLst/>
            <a:gdLst/>
            <a:ahLst/>
            <a:cxnLst/>
            <a:rect l="l" t="t" r="r" b="b"/>
            <a:pathLst>
              <a:path w="10119839" h="10119839">
                <a:moveTo>
                  <a:pt x="0" y="0"/>
                </a:moveTo>
                <a:lnTo>
                  <a:pt x="10119839" y="0"/>
                </a:lnTo>
                <a:lnTo>
                  <a:pt x="10119839" y="10119840"/>
                </a:lnTo>
                <a:lnTo>
                  <a:pt x="0" y="1011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387541" y="1371600"/>
            <a:ext cx="943132" cy="941925"/>
          </a:xfrm>
          <a:custGeom>
            <a:avLst/>
            <a:gdLst/>
            <a:ahLst/>
            <a:cxnLst/>
            <a:rect l="l" t="t" r="r" b="b"/>
            <a:pathLst>
              <a:path w="943132" h="941925">
                <a:moveTo>
                  <a:pt x="0" y="0"/>
                </a:moveTo>
                <a:lnTo>
                  <a:pt x="943132" y="0"/>
                </a:lnTo>
                <a:lnTo>
                  <a:pt x="943132" y="941924"/>
                </a:lnTo>
                <a:lnTo>
                  <a:pt x="0" y="941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81000" y="3505200"/>
            <a:ext cx="70104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42"/>
              </a:lnSpc>
            </a:pPr>
            <a:r>
              <a:rPr lang="fr-FR" sz="7000" dirty="0">
                <a:solidFill>
                  <a:srgbClr val="000000"/>
                </a:solidFill>
                <a:latin typeface="Big Shoulders Display Bold"/>
              </a:rPr>
              <a:t>GRATIS POU ADOLESAN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50108" y="2438400"/>
            <a:ext cx="3427493" cy="101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67"/>
              </a:lnSpc>
            </a:pPr>
            <a:r>
              <a:rPr lang="fr-FR" sz="7667">
                <a:solidFill>
                  <a:srgbClr val="3EC1E1"/>
                </a:solidFill>
                <a:latin typeface="Big Shoulders Display"/>
              </a:rPr>
              <a:t> Sezon Ete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09863" y="9309100"/>
            <a:ext cx="3152675" cy="245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2"/>
              </a:lnSpc>
            </a:pPr>
            <a:r>
              <a:rPr lang="fr-FR" sz="1373">
                <a:solidFill>
                  <a:srgbClr val="000000"/>
                </a:solidFill>
                <a:latin typeface="Big Shoulders Display Bold"/>
              </a:rPr>
              <a:t>SOMERVILLEMA.MYREC.COM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2096" y="4572000"/>
            <a:ext cx="5689600" cy="11286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6"/>
              </a:lnSpc>
            </a:pPr>
            <a:r>
              <a:rPr lang="fr-FR" sz="8476" dirty="0">
                <a:solidFill>
                  <a:srgbClr val="000000"/>
                </a:solidFill>
                <a:latin typeface="Big Shoulders Display"/>
              </a:rPr>
              <a:t>DJIM OUVÈ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30847" y="5852348"/>
            <a:ext cx="5346153" cy="1571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44"/>
              </a:lnSpc>
            </a:pPr>
            <a:r>
              <a:rPr lang="fr-FR" sz="3031" dirty="0">
                <a:solidFill>
                  <a:srgbClr val="000000"/>
                </a:solidFill>
                <a:latin typeface="Big Shoulders Display Bold"/>
              </a:rPr>
              <a:t>JEDI</a:t>
            </a:r>
          </a:p>
          <a:p>
            <a:pPr algn="ctr">
              <a:lnSpc>
                <a:spcPts val="4244"/>
              </a:lnSpc>
            </a:pPr>
            <a:r>
              <a:rPr lang="fr-FR" sz="3031" dirty="0">
                <a:solidFill>
                  <a:srgbClr val="000000"/>
                </a:solidFill>
                <a:latin typeface="Big Shoulders Display Bold"/>
              </a:rPr>
              <a:t>11 JIYÈ POU RIVE 8 OUT</a:t>
            </a:r>
          </a:p>
          <a:p>
            <a:pPr algn="ctr">
              <a:lnSpc>
                <a:spcPts val="4244"/>
              </a:lnSpc>
            </a:pPr>
            <a:r>
              <a:rPr lang="fr-FR" sz="3031" dirty="0">
                <a:solidFill>
                  <a:srgbClr val="000000"/>
                </a:solidFill>
                <a:latin typeface="Big Shoulders Display Bold"/>
              </a:rPr>
              <a:t>2:00 JISKA 4:00 PM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86859" y="7568036"/>
            <a:ext cx="4198681" cy="432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6"/>
              </a:lnSpc>
            </a:pPr>
            <a:r>
              <a:rPr lang="fr-FR" sz="2504" dirty="0">
                <a:solidFill>
                  <a:srgbClr val="000000"/>
                </a:solidFill>
                <a:latin typeface="Big Shoulders Display"/>
              </a:rPr>
              <a:t>EAST SOMERVILLE GYM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30847" y="2438400"/>
            <a:ext cx="2365533" cy="1019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667"/>
              </a:lnSpc>
            </a:pPr>
            <a:r>
              <a:rPr lang="fr-FR" sz="7667" dirty="0">
                <a:solidFill>
                  <a:srgbClr val="9817E9"/>
                </a:solidFill>
                <a:latin typeface="Big Shoulders Display"/>
              </a:rPr>
              <a:t>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8719">
            <a:off x="5796738" y="4537976"/>
            <a:ext cx="3625736" cy="2189038"/>
          </a:xfrm>
          <a:custGeom>
            <a:avLst/>
            <a:gdLst/>
            <a:ahLst/>
            <a:cxnLst/>
            <a:rect l="l" t="t" r="r" b="b"/>
            <a:pathLst>
              <a:path w="3625736" h="2189038">
                <a:moveTo>
                  <a:pt x="0" y="0"/>
                </a:moveTo>
                <a:lnTo>
                  <a:pt x="3625736" y="0"/>
                </a:lnTo>
                <a:lnTo>
                  <a:pt x="3625736" y="2189038"/>
                </a:lnTo>
                <a:lnTo>
                  <a:pt x="0" y="2189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700000">
            <a:off x="6268096" y="1656685"/>
            <a:ext cx="3182839" cy="3385999"/>
          </a:xfrm>
          <a:custGeom>
            <a:avLst/>
            <a:gdLst/>
            <a:ahLst/>
            <a:cxnLst/>
            <a:rect l="l" t="t" r="r" b="b"/>
            <a:pathLst>
              <a:path w="3182839" h="3385999">
                <a:moveTo>
                  <a:pt x="0" y="0"/>
                </a:moveTo>
                <a:lnTo>
                  <a:pt x="3182839" y="0"/>
                </a:lnTo>
                <a:lnTo>
                  <a:pt x="3182839" y="3386000"/>
                </a:lnTo>
                <a:lnTo>
                  <a:pt x="0" y="338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205937">
            <a:off x="3051638" y="-1974785"/>
            <a:ext cx="2844800" cy="2967197"/>
          </a:xfrm>
          <a:custGeom>
            <a:avLst/>
            <a:gdLst/>
            <a:ahLst/>
            <a:cxnLst/>
            <a:rect l="l" t="t" r="r" b="b"/>
            <a:pathLst>
              <a:path w="2844800" h="2967197">
                <a:moveTo>
                  <a:pt x="0" y="0"/>
                </a:moveTo>
                <a:lnTo>
                  <a:pt x="2844800" y="0"/>
                </a:lnTo>
                <a:lnTo>
                  <a:pt x="2844800" y="2967197"/>
                </a:lnTo>
                <a:lnTo>
                  <a:pt x="0" y="29671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467203">
            <a:off x="5187503" y="-662561"/>
            <a:ext cx="2844800" cy="3010370"/>
          </a:xfrm>
          <a:custGeom>
            <a:avLst/>
            <a:gdLst/>
            <a:ahLst/>
            <a:cxnLst/>
            <a:rect l="l" t="t" r="r" b="b"/>
            <a:pathLst>
              <a:path w="2844800" h="3010370">
                <a:moveTo>
                  <a:pt x="0" y="0"/>
                </a:moveTo>
                <a:lnTo>
                  <a:pt x="2844800" y="0"/>
                </a:lnTo>
                <a:lnTo>
                  <a:pt x="2844800" y="3010370"/>
                </a:lnTo>
                <a:lnTo>
                  <a:pt x="0" y="3010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350530">
            <a:off x="-2143338" y="960120"/>
            <a:ext cx="4104416" cy="4366401"/>
          </a:xfrm>
          <a:custGeom>
            <a:avLst/>
            <a:gdLst/>
            <a:ahLst/>
            <a:cxnLst/>
            <a:rect l="l" t="t" r="r" b="b"/>
            <a:pathLst>
              <a:path w="4104416" h="4366401">
                <a:moveTo>
                  <a:pt x="0" y="0"/>
                </a:moveTo>
                <a:lnTo>
                  <a:pt x="4104417" y="0"/>
                </a:lnTo>
                <a:lnTo>
                  <a:pt x="4104417" y="4366400"/>
                </a:lnTo>
                <a:lnTo>
                  <a:pt x="0" y="4366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80138" y="2263541"/>
            <a:ext cx="1351783" cy="675892"/>
          </a:xfrm>
          <a:custGeom>
            <a:avLst/>
            <a:gdLst/>
            <a:ahLst/>
            <a:cxnLst/>
            <a:rect l="l" t="t" r="r" b="b"/>
            <a:pathLst>
              <a:path w="1351783" h="675892">
                <a:moveTo>
                  <a:pt x="0" y="0"/>
                </a:moveTo>
                <a:lnTo>
                  <a:pt x="1351783" y="0"/>
                </a:lnTo>
                <a:lnTo>
                  <a:pt x="1351783" y="675892"/>
                </a:lnTo>
                <a:lnTo>
                  <a:pt x="0" y="6758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4325843">
            <a:off x="3982369" y="7417347"/>
            <a:ext cx="4229020" cy="3848408"/>
          </a:xfrm>
          <a:custGeom>
            <a:avLst/>
            <a:gdLst/>
            <a:ahLst/>
            <a:cxnLst/>
            <a:rect l="l" t="t" r="r" b="b"/>
            <a:pathLst>
              <a:path w="4229020" h="3848408">
                <a:moveTo>
                  <a:pt x="0" y="0"/>
                </a:moveTo>
                <a:lnTo>
                  <a:pt x="4229020" y="0"/>
                </a:lnTo>
                <a:lnTo>
                  <a:pt x="4229020" y="3848408"/>
                </a:lnTo>
                <a:lnTo>
                  <a:pt x="0" y="384840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44724" y="-290507"/>
            <a:ext cx="3705472" cy="2473403"/>
          </a:xfrm>
          <a:custGeom>
            <a:avLst/>
            <a:gdLst/>
            <a:ahLst/>
            <a:cxnLst/>
            <a:rect l="l" t="t" r="r" b="b"/>
            <a:pathLst>
              <a:path w="3705472" h="2473403">
                <a:moveTo>
                  <a:pt x="0" y="0"/>
                </a:moveTo>
                <a:lnTo>
                  <a:pt x="3705472" y="0"/>
                </a:lnTo>
                <a:lnTo>
                  <a:pt x="3705472" y="2473403"/>
                </a:lnTo>
                <a:lnTo>
                  <a:pt x="0" y="24734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9131175">
            <a:off x="1634490" y="8882390"/>
            <a:ext cx="3459604" cy="1790345"/>
          </a:xfrm>
          <a:custGeom>
            <a:avLst/>
            <a:gdLst/>
            <a:ahLst/>
            <a:cxnLst/>
            <a:rect l="l" t="t" r="r" b="b"/>
            <a:pathLst>
              <a:path w="3459604" h="1790345">
                <a:moveTo>
                  <a:pt x="0" y="0"/>
                </a:moveTo>
                <a:lnTo>
                  <a:pt x="3459604" y="0"/>
                </a:lnTo>
                <a:lnTo>
                  <a:pt x="3459604" y="1790345"/>
                </a:lnTo>
                <a:lnTo>
                  <a:pt x="0" y="179034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220265">
            <a:off x="-793772" y="7327159"/>
            <a:ext cx="3361940" cy="3576532"/>
          </a:xfrm>
          <a:custGeom>
            <a:avLst/>
            <a:gdLst/>
            <a:ahLst/>
            <a:cxnLst/>
            <a:rect l="l" t="t" r="r" b="b"/>
            <a:pathLst>
              <a:path w="3361940" h="3576532">
                <a:moveTo>
                  <a:pt x="0" y="0"/>
                </a:moveTo>
                <a:lnTo>
                  <a:pt x="3361941" y="0"/>
                </a:lnTo>
                <a:lnTo>
                  <a:pt x="3361941" y="3576532"/>
                </a:lnTo>
                <a:lnTo>
                  <a:pt x="0" y="35765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201085">
            <a:off x="-597275" y="4230330"/>
            <a:ext cx="2355434" cy="2560255"/>
          </a:xfrm>
          <a:custGeom>
            <a:avLst/>
            <a:gdLst/>
            <a:ahLst/>
            <a:cxnLst/>
            <a:rect l="l" t="t" r="r" b="b"/>
            <a:pathLst>
              <a:path w="2355434" h="2560255">
                <a:moveTo>
                  <a:pt x="0" y="0"/>
                </a:moveTo>
                <a:lnTo>
                  <a:pt x="2355435" y="0"/>
                </a:lnTo>
                <a:lnTo>
                  <a:pt x="2355435" y="2560255"/>
                </a:lnTo>
                <a:lnTo>
                  <a:pt x="0" y="25602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297618">
            <a:off x="6037246" y="6954611"/>
            <a:ext cx="2355434" cy="2560255"/>
          </a:xfrm>
          <a:custGeom>
            <a:avLst/>
            <a:gdLst/>
            <a:ahLst/>
            <a:cxnLst/>
            <a:rect l="l" t="t" r="r" b="b"/>
            <a:pathLst>
              <a:path w="2355434" h="2560255">
                <a:moveTo>
                  <a:pt x="0" y="0"/>
                </a:moveTo>
                <a:lnTo>
                  <a:pt x="2355434" y="0"/>
                </a:lnTo>
                <a:lnTo>
                  <a:pt x="2355434" y="2560255"/>
                </a:lnTo>
                <a:lnTo>
                  <a:pt x="0" y="25602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2953974">
            <a:off x="4122163" y="8592316"/>
            <a:ext cx="1474822" cy="2012784"/>
          </a:xfrm>
          <a:custGeom>
            <a:avLst/>
            <a:gdLst/>
            <a:ahLst/>
            <a:cxnLst/>
            <a:rect l="l" t="t" r="r" b="b"/>
            <a:pathLst>
              <a:path w="1474822" h="2012784">
                <a:moveTo>
                  <a:pt x="0" y="0"/>
                </a:moveTo>
                <a:lnTo>
                  <a:pt x="1474822" y="0"/>
                </a:lnTo>
                <a:lnTo>
                  <a:pt x="1474822" y="2012785"/>
                </a:lnTo>
                <a:lnTo>
                  <a:pt x="0" y="201278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86298" y="-157203"/>
            <a:ext cx="1728123" cy="1736807"/>
          </a:xfrm>
          <a:custGeom>
            <a:avLst/>
            <a:gdLst/>
            <a:ahLst/>
            <a:cxnLst/>
            <a:rect l="l" t="t" r="r" b="b"/>
            <a:pathLst>
              <a:path w="1728123" h="1736807">
                <a:moveTo>
                  <a:pt x="0" y="0"/>
                </a:moveTo>
                <a:lnTo>
                  <a:pt x="1728122" y="0"/>
                </a:lnTo>
                <a:lnTo>
                  <a:pt x="1728122" y="1736806"/>
                </a:lnTo>
                <a:lnTo>
                  <a:pt x="0" y="17368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52934">
            <a:off x="5641230" y="1544537"/>
            <a:ext cx="2670749" cy="1084992"/>
          </a:xfrm>
          <a:custGeom>
            <a:avLst/>
            <a:gdLst/>
            <a:ahLst/>
            <a:cxnLst/>
            <a:rect l="l" t="t" r="r" b="b"/>
            <a:pathLst>
              <a:path w="2670749" h="1084992">
                <a:moveTo>
                  <a:pt x="0" y="0"/>
                </a:moveTo>
                <a:lnTo>
                  <a:pt x="2670750" y="0"/>
                </a:lnTo>
                <a:lnTo>
                  <a:pt x="2670750" y="1084992"/>
                </a:lnTo>
                <a:lnTo>
                  <a:pt x="0" y="108499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366090">
            <a:off x="-104959" y="6057350"/>
            <a:ext cx="1984315" cy="2077817"/>
          </a:xfrm>
          <a:custGeom>
            <a:avLst/>
            <a:gdLst/>
            <a:ahLst/>
            <a:cxnLst/>
            <a:rect l="l" t="t" r="r" b="b"/>
            <a:pathLst>
              <a:path w="1984315" h="2077817">
                <a:moveTo>
                  <a:pt x="0" y="0"/>
                </a:moveTo>
                <a:lnTo>
                  <a:pt x="1984315" y="0"/>
                </a:lnTo>
                <a:lnTo>
                  <a:pt x="1984315" y="2077817"/>
                </a:lnTo>
                <a:lnTo>
                  <a:pt x="0" y="207781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2062659">
            <a:off x="6202564" y="5496114"/>
            <a:ext cx="814679" cy="998075"/>
          </a:xfrm>
          <a:custGeom>
            <a:avLst/>
            <a:gdLst/>
            <a:ahLst/>
            <a:cxnLst/>
            <a:rect l="l" t="t" r="r" b="b"/>
            <a:pathLst>
              <a:path w="814679" h="998075">
                <a:moveTo>
                  <a:pt x="0" y="0"/>
                </a:moveTo>
                <a:lnTo>
                  <a:pt x="814679" y="0"/>
                </a:lnTo>
                <a:lnTo>
                  <a:pt x="814679" y="998075"/>
                </a:lnTo>
                <a:lnTo>
                  <a:pt x="0" y="99807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1570801" y="4876800"/>
            <a:ext cx="4630798" cy="63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67"/>
              </a:lnSpc>
            </a:pPr>
            <a:r>
              <a:rPr lang="fr-FR" sz="5000" dirty="0">
                <a:solidFill>
                  <a:srgbClr val="3371BF"/>
                </a:solidFill>
                <a:latin typeface="Hibernate"/>
              </a:rPr>
              <a:t>nan </a:t>
            </a:r>
            <a:r>
              <a:rPr lang="fr-FR" sz="5000" dirty="0" err="1">
                <a:solidFill>
                  <a:srgbClr val="3371BF"/>
                </a:solidFill>
                <a:latin typeface="Hibernate"/>
              </a:rPr>
              <a:t>powderhouse</a:t>
            </a:r>
            <a:endParaRPr lang="fr-FR" sz="5000" dirty="0">
              <a:solidFill>
                <a:srgbClr val="3371BF"/>
              </a:solidFill>
              <a:latin typeface="Hibernate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676400" y="3048000"/>
            <a:ext cx="4638648" cy="2112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50"/>
              </a:lnSpc>
            </a:pPr>
            <a:r>
              <a:rPr lang="fr-FR" sz="10000" dirty="0" err="1">
                <a:solidFill>
                  <a:srgbClr val="E75C4E"/>
                </a:solidFill>
                <a:latin typeface="Rubik One"/>
              </a:rPr>
              <a:t>Sezon</a:t>
            </a:r>
            <a:r>
              <a:rPr lang="fr-FR" sz="10000" dirty="0">
                <a:solidFill>
                  <a:srgbClr val="E75C4E"/>
                </a:solidFill>
                <a:latin typeface="Rubik One"/>
              </a:rPr>
              <a:t> </a:t>
            </a:r>
            <a:r>
              <a:rPr lang="fr-FR" sz="10000" dirty="0" err="1">
                <a:solidFill>
                  <a:srgbClr val="E75C4E"/>
                </a:solidFill>
                <a:latin typeface="Rubik One"/>
              </a:rPr>
              <a:t>Ete</a:t>
            </a:r>
            <a:endParaRPr lang="fr-FR" sz="10000" dirty="0">
              <a:solidFill>
                <a:srgbClr val="E75C4E"/>
              </a:solidFill>
              <a:latin typeface="Rubik One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3445734" y="1004448"/>
            <a:ext cx="880932" cy="879804"/>
          </a:xfrm>
          <a:custGeom>
            <a:avLst/>
            <a:gdLst/>
            <a:ahLst/>
            <a:cxnLst/>
            <a:rect l="l" t="t" r="r" b="b"/>
            <a:pathLst>
              <a:path w="880932" h="879804">
                <a:moveTo>
                  <a:pt x="0" y="0"/>
                </a:moveTo>
                <a:lnTo>
                  <a:pt x="880932" y="0"/>
                </a:lnTo>
                <a:lnTo>
                  <a:pt x="880932" y="879804"/>
                </a:lnTo>
                <a:lnTo>
                  <a:pt x="0" y="87980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539647" y="5638800"/>
            <a:ext cx="4861153" cy="59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82"/>
              </a:lnSpc>
            </a:pPr>
            <a:r>
              <a:rPr lang="fr-FR" sz="2728" dirty="0">
                <a:solidFill>
                  <a:srgbClr val="3371BF"/>
                </a:solidFill>
                <a:latin typeface="Rubik One"/>
              </a:rPr>
              <a:t>VANDREDI</a:t>
            </a:r>
          </a:p>
          <a:p>
            <a:pPr algn="ctr">
              <a:lnSpc>
                <a:spcPts val="2182"/>
              </a:lnSpc>
            </a:pPr>
            <a:r>
              <a:rPr lang="fr-FR" sz="2728" dirty="0">
                <a:solidFill>
                  <a:srgbClr val="3371BF"/>
                </a:solidFill>
                <a:latin typeface="Rubik One"/>
              </a:rPr>
              <a:t>1:00 JISKA 4:00 PM</a:t>
            </a:r>
          </a:p>
        </p:txBody>
      </p:sp>
      <p:sp>
        <p:nvSpPr>
          <p:cNvPr id="23" name="TextBox 23"/>
          <p:cNvSpPr txBox="1"/>
          <p:nvPr/>
        </p:nvSpPr>
        <p:spPr>
          <a:xfrm rot="-1022481">
            <a:off x="269127" y="6504086"/>
            <a:ext cx="1247282" cy="541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52"/>
              </a:lnSpc>
            </a:pPr>
            <a:r>
              <a:rPr lang="fr-FR" sz="2069">
                <a:solidFill>
                  <a:srgbClr val="FFFFFF"/>
                </a:solidFill>
                <a:latin typeface="Rubik One"/>
              </a:rPr>
              <a:t>VIN PATISIPE AK NOU</a:t>
            </a:r>
          </a:p>
          <a:p>
            <a:pPr algn="ctr">
              <a:lnSpc>
                <a:spcPts val="2152"/>
              </a:lnSpc>
            </a:pPr>
            <a:r>
              <a:rPr lang="fr-FR" sz="2069">
                <a:solidFill>
                  <a:srgbClr val="FFFFFF"/>
                </a:solidFill>
                <a:latin typeface="Rubik One"/>
              </a:rPr>
              <a:t>ISI A!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12495" y="7644243"/>
            <a:ext cx="3931105" cy="50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7"/>
              </a:lnSpc>
            </a:pPr>
            <a:r>
              <a:rPr lang="fr-FR" sz="2163" dirty="0">
                <a:solidFill>
                  <a:srgbClr val="2E3235"/>
                </a:solidFill>
                <a:latin typeface="Hibernate"/>
              </a:rPr>
              <a:t>N AP GEN TI GOUTE, JWÈT, PWOJÈ ATIZANA, FOUNITI POU ATIZAY, AK PLIS ANKÒ!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05075" y="6600801"/>
            <a:ext cx="7162251" cy="467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fr-FR" sz="3942">
                <a:solidFill>
                  <a:srgbClr val="2E3235"/>
                </a:solidFill>
                <a:latin typeface="Hibernate"/>
              </a:rPr>
              <a:t>12 JIYÈ POU RIVE 9 OUT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20648" y="7018432"/>
            <a:ext cx="3931105" cy="376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</a:pPr>
            <a:r>
              <a:rPr lang="fr-FR" sz="2539">
                <a:solidFill>
                  <a:srgbClr val="E75C4E"/>
                </a:solidFill>
                <a:latin typeface="Rubik One"/>
              </a:rPr>
              <a:t>857-300-3272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35321" y="2065227"/>
            <a:ext cx="3301757" cy="703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6"/>
              </a:lnSpc>
            </a:pPr>
            <a:r>
              <a:rPr lang="fr-FR" sz="2539" dirty="0">
                <a:solidFill>
                  <a:srgbClr val="2E3235"/>
                </a:solidFill>
                <a:latin typeface="Hibernate"/>
              </a:rPr>
              <a:t>PWOGRAM POU ADOLESAN SOMERVILLE PARKS &amp; RECREATION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516</Words>
  <Application>Microsoft Office PowerPoint</Application>
  <PresentationFormat>Custom</PresentationFormat>
  <Paragraphs>149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37" baseType="lpstr">
      <vt:lpstr>Big Shoulders Display Bold</vt:lpstr>
      <vt:lpstr>Telegraf Bold</vt:lpstr>
      <vt:lpstr>Londrina Solid</vt:lpstr>
      <vt:lpstr>Garet Italics</vt:lpstr>
      <vt:lpstr>Canva Sans</vt:lpstr>
      <vt:lpstr>Glacial Indifference Bold</vt:lpstr>
      <vt:lpstr>Arial</vt:lpstr>
      <vt:lpstr>Lato Bold</vt:lpstr>
      <vt:lpstr>Bukhari Script</vt:lpstr>
      <vt:lpstr>Open Sans Extra Bold Italics</vt:lpstr>
      <vt:lpstr>Garet Bold Italics</vt:lpstr>
      <vt:lpstr>Anton</vt:lpstr>
      <vt:lpstr>Londrina Solid Heavy</vt:lpstr>
      <vt:lpstr>Peace Sans</vt:lpstr>
      <vt:lpstr>Open Sans Bold</vt:lpstr>
      <vt:lpstr>Rubik One</vt:lpstr>
      <vt:lpstr>Big Shoulders Display</vt:lpstr>
      <vt:lpstr>Open Sans</vt:lpstr>
      <vt:lpstr>Lato</vt:lpstr>
      <vt:lpstr>Garet</vt:lpstr>
      <vt:lpstr>Hibernate</vt:lpstr>
      <vt:lpstr>Norwester</vt:lpstr>
      <vt:lpstr>Calibri</vt:lpstr>
      <vt:lpstr>Garet Bold</vt:lpstr>
      <vt:lpstr>Canva Sans Bold</vt:lpstr>
      <vt:lpstr>Glacial Indifference</vt:lpstr>
      <vt:lpstr>Open Sauce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Summer Guide Cover (Real Estate Flyer)</dc:title>
  <cp:lastModifiedBy>CETRA</cp:lastModifiedBy>
  <cp:revision>4</cp:revision>
  <dcterms:created xsi:type="dcterms:W3CDTF">2006-08-16T00:00:00Z</dcterms:created>
  <dcterms:modified xsi:type="dcterms:W3CDTF">2024-04-22T18:39:30Z</dcterms:modified>
  <dc:identifier>DAF8IbMG5i4</dc:identifier>
</cp:coreProperties>
</file>