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772400" cy="10058400"/>
  <p:notesSz cx="6858000" cy="9144000"/>
  <p:embeddedFontLst>
    <p:embeddedFont>
      <p:font typeface="Anton" panose="020B0604020202020204" charset="0"/>
      <p:regular r:id="rId11"/>
    </p:embeddedFont>
    <p:embeddedFont>
      <p:font typeface="Big Shoulders Display" panose="020B0604020202020204" charset="0"/>
      <p:regular r:id="rId12"/>
    </p:embeddedFont>
    <p:embeddedFont>
      <p:font typeface="Big Shoulders Display Bold" panose="020B0604020202020204" charset="0"/>
      <p:regular r:id="rId13"/>
      <p:bold r:id="rId14"/>
    </p:embeddedFont>
    <p:embeddedFont>
      <p:font typeface="Bukhari Script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  <p:bold r:id="rId22"/>
    </p:embeddedFont>
    <p:embeddedFont>
      <p:font typeface="Garet" panose="020B0604020202020204" charset="0"/>
      <p:regular r:id="rId23"/>
    </p:embeddedFont>
    <p:embeddedFont>
      <p:font typeface="Garet Bold" panose="020B0604020202020204" charset="0"/>
      <p:regular r:id="rId24"/>
      <p:bold r:id="rId25"/>
    </p:embeddedFont>
    <p:embeddedFont>
      <p:font typeface="Garet Bold Italics" panose="020B0604020202020204" charset="0"/>
      <p:regular r:id="rId26"/>
      <p:bold r:id="rId27"/>
      <p:italic r:id="rId28"/>
      <p:boldItalic r:id="rId29"/>
    </p:embeddedFont>
    <p:embeddedFont>
      <p:font typeface="Garet Italics" panose="020B0604020202020204" charset="0"/>
      <p:regular r:id="rId30"/>
      <p:italic r:id="rId31"/>
    </p:embeddedFont>
    <p:embeddedFont>
      <p:font typeface="Glacial Indifference" panose="020B0604020202020204" charset="0"/>
      <p:regular r:id="rId32"/>
    </p:embeddedFont>
    <p:embeddedFont>
      <p:font typeface="Glacial Indifference Bold" panose="020B0604020202020204" charset="0"/>
      <p:regular r:id="rId33"/>
      <p:bold r:id="rId34"/>
    </p:embeddedFont>
    <p:embeddedFont>
      <p:font typeface="Hibernate" panose="02000503000000000000" charset="0"/>
      <p:regular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Lato Bold" panose="020B0604020202020204" charset="0"/>
      <p:regular r:id="rId40"/>
      <p:bold r:id="rId41"/>
    </p:embeddedFont>
    <p:embeddedFont>
      <p:font typeface="Londrina Solid" panose="020B0604020202020204" charset="0"/>
      <p:regular r:id="rId42"/>
    </p:embeddedFont>
    <p:embeddedFont>
      <p:font typeface="Londrina Solid Heavy" panose="020B0604020202020204" charset="0"/>
      <p:regular r:id="rId43"/>
      <p:bold r:id="rId44"/>
    </p:embeddedFont>
    <p:embeddedFont>
      <p:font typeface="Mangal" panose="02040503050203030202" pitchFamily="18" charset="0"/>
      <p:regular r:id="rId45"/>
      <p:bold r:id="rId46"/>
    </p:embeddedFont>
    <p:embeddedFont>
      <p:font typeface="Norwester" panose="020B0604020202020204" charset="0"/>
      <p:regular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Open Sans Bold" panose="020B0604020202020204" charset="0"/>
      <p:regular r:id="rId52"/>
      <p:bold r:id="rId53"/>
    </p:embeddedFont>
    <p:embeddedFont>
      <p:font typeface="Open Sans Extra Bold Italics" panose="020B0604020202020204" charset="0"/>
      <p:regular r:id="rId54"/>
      <p:bold r:id="rId55"/>
      <p:italic r:id="rId56"/>
      <p:boldItalic r:id="rId57"/>
    </p:embeddedFont>
    <p:embeddedFont>
      <p:font typeface="Open Sauce" panose="020B0604020202020204" charset="0"/>
      <p:regular r:id="rId58"/>
    </p:embeddedFont>
    <p:embeddedFont>
      <p:font typeface="Peace Sans" panose="020B0604020202020204" charset="0"/>
      <p:regular r:id="rId59"/>
    </p:embeddedFont>
    <p:embeddedFont>
      <p:font typeface="Rubik One" panose="020B0604020202020204" charset="-79"/>
      <p:regular r:id="rId60"/>
    </p:embeddedFont>
    <p:embeddedFont>
      <p:font typeface="Telegraf Bold" panose="020B060402020202020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>
        <p:scale>
          <a:sx n="33" d="100"/>
          <a:sy n="33" d="100"/>
        </p:scale>
        <p:origin x="2604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font" Target="fonts/font32.fntdata"/><Relationship Id="rId47" Type="http://schemas.openxmlformats.org/officeDocument/2006/relationships/font" Target="fonts/font37.fntdata"/><Relationship Id="rId50" Type="http://schemas.openxmlformats.org/officeDocument/2006/relationships/font" Target="fonts/font40.fntdata"/><Relationship Id="rId55" Type="http://schemas.openxmlformats.org/officeDocument/2006/relationships/font" Target="fonts/font4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9" Type="http://schemas.openxmlformats.org/officeDocument/2006/relationships/font" Target="fonts/font19.fntdata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font" Target="fonts/font30.fntdata"/><Relationship Id="rId45" Type="http://schemas.openxmlformats.org/officeDocument/2006/relationships/font" Target="fonts/font35.fntdata"/><Relationship Id="rId53" Type="http://schemas.openxmlformats.org/officeDocument/2006/relationships/font" Target="fonts/font43.fntdata"/><Relationship Id="rId58" Type="http://schemas.openxmlformats.org/officeDocument/2006/relationships/font" Target="fonts/font4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51.fntdata"/><Relationship Id="rId19" Type="http://schemas.openxmlformats.org/officeDocument/2006/relationships/font" Target="fonts/font9.fntdata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Relationship Id="rId43" Type="http://schemas.openxmlformats.org/officeDocument/2006/relationships/font" Target="fonts/font33.fntdata"/><Relationship Id="rId48" Type="http://schemas.openxmlformats.org/officeDocument/2006/relationships/font" Target="fonts/font38.fntdata"/><Relationship Id="rId56" Type="http://schemas.openxmlformats.org/officeDocument/2006/relationships/font" Target="fonts/font4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1.fntdata"/><Relationship Id="rId3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46" Type="http://schemas.openxmlformats.org/officeDocument/2006/relationships/font" Target="fonts/font36.fntdata"/><Relationship Id="rId59" Type="http://schemas.openxmlformats.org/officeDocument/2006/relationships/font" Target="fonts/font49.fntdata"/><Relationship Id="rId20" Type="http://schemas.openxmlformats.org/officeDocument/2006/relationships/font" Target="fonts/font10.fntdata"/><Relationship Id="rId41" Type="http://schemas.openxmlformats.org/officeDocument/2006/relationships/font" Target="fonts/font31.fntdata"/><Relationship Id="rId54" Type="http://schemas.openxmlformats.org/officeDocument/2006/relationships/font" Target="fonts/font44.fntdata"/><Relationship Id="rId62" Type="http://schemas.openxmlformats.org/officeDocument/2006/relationships/font" Target="fonts/font5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49" Type="http://schemas.openxmlformats.org/officeDocument/2006/relationships/font" Target="fonts/font39.fntdata"/><Relationship Id="rId57" Type="http://schemas.openxmlformats.org/officeDocument/2006/relationships/font" Target="fonts/font47.fntdata"/><Relationship Id="rId10" Type="http://schemas.openxmlformats.org/officeDocument/2006/relationships/slide" Target="slides/slide9.xml"/><Relationship Id="rId31" Type="http://schemas.openxmlformats.org/officeDocument/2006/relationships/font" Target="fonts/font21.fntdata"/><Relationship Id="rId44" Type="http://schemas.openxmlformats.org/officeDocument/2006/relationships/font" Target="fonts/font34.fntdata"/><Relationship Id="rId52" Type="http://schemas.openxmlformats.org/officeDocument/2006/relationships/font" Target="fonts/font42.fntdata"/><Relationship Id="rId60" Type="http://schemas.openxmlformats.org/officeDocument/2006/relationships/font" Target="fonts/font5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9" Type="http://schemas.openxmlformats.org/officeDocument/2006/relationships/font" Target="fonts/font2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8.svg"/><Relationship Id="rId21" Type="http://schemas.openxmlformats.org/officeDocument/2006/relationships/image" Target="../media/image20.jpeg"/><Relationship Id="rId7" Type="http://schemas.openxmlformats.org/officeDocument/2006/relationships/image" Target="../media/image12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33.pn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36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31" Type="http://schemas.openxmlformats.org/officeDocument/2006/relationships/image" Target="../media/image8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644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8778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13622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200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58778" y="3696994"/>
            <a:ext cx="2127422" cy="21274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CC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68644" y="5824416"/>
            <a:ext cx="2127422" cy="21274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31000" y="9386713"/>
            <a:ext cx="1410044" cy="14100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86200" y="5824416"/>
            <a:ext cx="2127422" cy="21274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13622" y="3696994"/>
            <a:ext cx="2127422" cy="212742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80763" y="9233252"/>
            <a:ext cx="4210875" cy="696414"/>
          </a:xfrm>
          <a:custGeom>
            <a:avLst/>
            <a:gdLst/>
            <a:ahLst/>
            <a:cxnLst/>
            <a:rect l="l" t="t" r="r" b="b"/>
            <a:pathLst>
              <a:path w="4210875" h="696414">
                <a:moveTo>
                  <a:pt x="0" y="0"/>
                </a:moveTo>
                <a:lnTo>
                  <a:pt x="4210874" y="0"/>
                </a:lnTo>
                <a:lnTo>
                  <a:pt x="4210874" y="696414"/>
                </a:lnTo>
                <a:lnTo>
                  <a:pt x="0" y="696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09339" y="9032012"/>
            <a:ext cx="1150739" cy="543986"/>
          </a:xfrm>
          <a:custGeom>
            <a:avLst/>
            <a:gdLst/>
            <a:ahLst/>
            <a:cxnLst/>
            <a:rect l="l" t="t" r="r" b="b"/>
            <a:pathLst>
              <a:path w="1150739" h="543986">
                <a:moveTo>
                  <a:pt x="0" y="0"/>
                </a:moveTo>
                <a:lnTo>
                  <a:pt x="1150739" y="0"/>
                </a:lnTo>
                <a:lnTo>
                  <a:pt x="1150739" y="543986"/>
                </a:lnTo>
                <a:lnTo>
                  <a:pt x="0" y="543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668229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13508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934629" y="3872849"/>
            <a:ext cx="1775719" cy="177571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73462" t="-35436" r="-28663" b="-1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189473" y="3853574"/>
            <a:ext cx="1775719" cy="1775712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192792" y="6000271"/>
            <a:ext cx="1775719" cy="1775712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9092" t="-23869" r="-28415" b="-136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062051" y="6000271"/>
            <a:ext cx="1775719" cy="1775712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0" y="0"/>
            <a:ext cx="3108960" cy="2638730"/>
          </a:xfrm>
          <a:custGeom>
            <a:avLst/>
            <a:gdLst/>
            <a:ahLst/>
            <a:cxnLst/>
            <a:rect l="l" t="t" r="r" b="b"/>
            <a:pathLst>
              <a:path w="3108960" h="2638730">
                <a:moveTo>
                  <a:pt x="0" y="0"/>
                </a:moveTo>
                <a:lnTo>
                  <a:pt x="3108960" y="0"/>
                </a:lnTo>
                <a:lnTo>
                  <a:pt x="3108960" y="2638730"/>
                </a:lnTo>
                <a:lnTo>
                  <a:pt x="0" y="26387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408305" y="3657889"/>
            <a:ext cx="2167083" cy="2167083"/>
          </a:xfrm>
          <a:custGeom>
            <a:avLst/>
            <a:gdLst/>
            <a:ahLst/>
            <a:cxnLst/>
            <a:rect l="l" t="t" r="r" b="b"/>
            <a:pathLst>
              <a:path w="2167083" h="2167083">
                <a:moveTo>
                  <a:pt x="0" y="0"/>
                </a:moveTo>
                <a:lnTo>
                  <a:pt x="2167083" y="0"/>
                </a:lnTo>
                <a:lnTo>
                  <a:pt x="2167083" y="2167083"/>
                </a:lnTo>
                <a:lnTo>
                  <a:pt x="0" y="21670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991637" y="5783382"/>
            <a:ext cx="2168456" cy="2168456"/>
          </a:xfrm>
          <a:custGeom>
            <a:avLst/>
            <a:gdLst/>
            <a:ahLst/>
            <a:cxnLst/>
            <a:rect l="l" t="t" r="r" b="b"/>
            <a:pathLst>
              <a:path w="2168456" h="2168456">
                <a:moveTo>
                  <a:pt x="0" y="0"/>
                </a:moveTo>
                <a:lnTo>
                  <a:pt x="2168457" y="0"/>
                </a:lnTo>
                <a:lnTo>
                  <a:pt x="2168457" y="2168456"/>
                </a:lnTo>
                <a:lnTo>
                  <a:pt x="0" y="21684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537732">
            <a:off x="1848085" y="6341431"/>
            <a:ext cx="1948809" cy="1052357"/>
          </a:xfrm>
          <a:custGeom>
            <a:avLst/>
            <a:gdLst/>
            <a:ahLst/>
            <a:cxnLst/>
            <a:rect l="l" t="t" r="r" b="b"/>
            <a:pathLst>
              <a:path w="1948809" h="1052357">
                <a:moveTo>
                  <a:pt x="0" y="0"/>
                </a:moveTo>
                <a:lnTo>
                  <a:pt x="1948808" y="0"/>
                </a:lnTo>
                <a:lnTo>
                  <a:pt x="1948808" y="1052357"/>
                </a:lnTo>
                <a:lnTo>
                  <a:pt x="0" y="10523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23568" y="466709"/>
            <a:ext cx="7525265" cy="14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0"/>
              </a:lnSpc>
            </a:pPr>
            <a:r>
              <a:rPr lang="ne-NP" sz="4500" dirty="0">
                <a:solidFill>
                  <a:srgbClr val="4263AE"/>
                </a:solidFill>
                <a:latin typeface="Peace Sans"/>
              </a:rPr>
              <a:t>सोमरभिल </a:t>
            </a:r>
          </a:p>
          <a:p>
            <a:pPr algn="ctr">
              <a:lnSpc>
                <a:spcPts val="5860"/>
              </a:lnSpc>
            </a:pPr>
            <a:r>
              <a:rPr lang="ne-NP" sz="4500" dirty="0">
                <a:solidFill>
                  <a:srgbClr val="4263AE"/>
                </a:solidFill>
                <a:latin typeface="Peace Sans"/>
              </a:rPr>
              <a:t>पार्क्स एण्ड रिक्रिएसन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5716" y="1539939"/>
            <a:ext cx="5360967" cy="128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7"/>
              </a:lnSpc>
              <a:spcBef>
                <a:spcPct val="0"/>
              </a:spcBef>
            </a:pPr>
            <a:r>
              <a:rPr lang="ne-NP" sz="7000" dirty="0">
                <a:solidFill>
                  <a:srgbClr val="FBBD14"/>
                </a:solidFill>
                <a:latin typeface="Bukhari Script"/>
              </a:rPr>
              <a:t>समर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1984" y="2747281"/>
            <a:ext cx="7188433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ne-NP" sz="4000" dirty="0">
                <a:solidFill>
                  <a:srgbClr val="E13125"/>
                </a:solidFill>
                <a:latin typeface="Peace Sans"/>
              </a:rPr>
              <a:t>किशोरकिशोरीका लागि मार्गदर्शन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289720" y="8384437"/>
            <a:ext cx="5192960" cy="919568"/>
            <a:chOff x="0" y="0"/>
            <a:chExt cx="6923947" cy="122609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28575"/>
              <a:ext cx="6923947" cy="848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4"/>
                </a:lnSpc>
              </a:pPr>
              <a:r>
                <a:rPr lang="ne-NP" sz="1881">
                  <a:solidFill>
                    <a:srgbClr val="4263AE"/>
                  </a:solidFill>
                  <a:latin typeface="Peace Sans"/>
                </a:rPr>
                <a:t>सोमरभिल पार्क्स एण्ड रिक्रिएसन टिन प्रोग्रामिङ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83491" y="952195"/>
              <a:ext cx="6556965" cy="27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2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810531" y="4367609"/>
            <a:ext cx="2278761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ne-NP" sz="4703">
                <a:solidFill>
                  <a:srgbClr val="FCCE08"/>
                </a:solidFill>
                <a:latin typeface="Peace Sans"/>
              </a:rPr>
              <a:t>2024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27349" y="9358828"/>
            <a:ext cx="35177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ne-NP" sz="2400">
                <a:solidFill>
                  <a:srgbClr val="FFFFFF"/>
                </a:solidFill>
                <a:latin typeface="Canva Sans"/>
              </a:rPr>
              <a:t>www.somervillerec.com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1129" y="-670241"/>
            <a:ext cx="1929786" cy="1929786"/>
          </a:xfrm>
          <a:custGeom>
            <a:avLst/>
            <a:gdLst/>
            <a:ahLst/>
            <a:cxnLst/>
            <a:rect l="l" t="t" r="r" b="b"/>
            <a:pathLst>
              <a:path w="1929786" h="1929786">
                <a:moveTo>
                  <a:pt x="0" y="0"/>
                </a:moveTo>
                <a:lnTo>
                  <a:pt x="1929786" y="0"/>
                </a:lnTo>
                <a:lnTo>
                  <a:pt x="1929786" y="1929786"/>
                </a:lnTo>
                <a:lnTo>
                  <a:pt x="0" y="192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799" y="8625634"/>
            <a:ext cx="7634251" cy="1262588"/>
          </a:xfrm>
          <a:custGeom>
            <a:avLst/>
            <a:gdLst/>
            <a:ahLst/>
            <a:cxnLst/>
            <a:rect l="l" t="t" r="r" b="b"/>
            <a:pathLst>
              <a:path w="7634251" h="1262588">
                <a:moveTo>
                  <a:pt x="0" y="0"/>
                </a:moveTo>
                <a:lnTo>
                  <a:pt x="7634251" y="0"/>
                </a:lnTo>
                <a:lnTo>
                  <a:pt x="7634251" y="1262587"/>
                </a:lnTo>
                <a:lnTo>
                  <a:pt x="0" y="126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134" y="9597421"/>
            <a:ext cx="690568" cy="326450"/>
          </a:xfrm>
          <a:custGeom>
            <a:avLst/>
            <a:gdLst/>
            <a:ahLst/>
            <a:cxnLst/>
            <a:rect l="l" t="t" r="r" b="b"/>
            <a:pathLst>
              <a:path w="690568" h="326450">
                <a:moveTo>
                  <a:pt x="0" y="0"/>
                </a:moveTo>
                <a:lnTo>
                  <a:pt x="690568" y="0"/>
                </a:lnTo>
                <a:lnTo>
                  <a:pt x="690568" y="326450"/>
                </a:lnTo>
                <a:lnTo>
                  <a:pt x="0" y="32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58191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8" y="0"/>
                </a:lnTo>
                <a:lnTo>
                  <a:pt x="162548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67759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7" y="0"/>
                </a:lnTo>
                <a:lnTo>
                  <a:pt x="162547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339" y="0"/>
            <a:ext cx="1686003" cy="1430995"/>
          </a:xfrm>
          <a:custGeom>
            <a:avLst/>
            <a:gdLst/>
            <a:ahLst/>
            <a:cxnLst/>
            <a:rect l="l" t="t" r="r" b="b"/>
            <a:pathLst>
              <a:path w="1686003" h="1430995">
                <a:moveTo>
                  <a:pt x="0" y="0"/>
                </a:moveTo>
                <a:lnTo>
                  <a:pt x="1686002" y="0"/>
                </a:lnTo>
                <a:lnTo>
                  <a:pt x="1686002" y="1430995"/>
                </a:lnTo>
                <a:lnTo>
                  <a:pt x="0" y="1430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347" y="4273574"/>
            <a:ext cx="998964" cy="998964"/>
          </a:xfrm>
          <a:custGeom>
            <a:avLst/>
            <a:gdLst/>
            <a:ahLst/>
            <a:cxnLst/>
            <a:rect l="l" t="t" r="r" b="b"/>
            <a:pathLst>
              <a:path w="998964" h="998964">
                <a:moveTo>
                  <a:pt x="0" y="0"/>
                </a:moveTo>
                <a:lnTo>
                  <a:pt x="998964" y="0"/>
                </a:lnTo>
                <a:lnTo>
                  <a:pt x="998964" y="998964"/>
                </a:lnTo>
                <a:lnTo>
                  <a:pt x="0" y="9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944" y="3181062"/>
            <a:ext cx="999597" cy="999597"/>
          </a:xfrm>
          <a:custGeom>
            <a:avLst/>
            <a:gdLst/>
            <a:ahLst/>
            <a:cxnLst/>
            <a:rect l="l" t="t" r="r" b="b"/>
            <a:pathLst>
              <a:path w="999597" h="999597">
                <a:moveTo>
                  <a:pt x="0" y="0"/>
                </a:moveTo>
                <a:lnTo>
                  <a:pt x="999597" y="0"/>
                </a:lnTo>
                <a:lnTo>
                  <a:pt x="999597" y="999597"/>
                </a:lnTo>
                <a:lnTo>
                  <a:pt x="0" y="999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624" y="2068178"/>
            <a:ext cx="1054528" cy="1054528"/>
          </a:xfrm>
          <a:custGeom>
            <a:avLst/>
            <a:gdLst/>
            <a:ahLst/>
            <a:cxnLst/>
            <a:rect l="l" t="t" r="r" b="b"/>
            <a:pathLst>
              <a:path w="1054528" h="1054528">
                <a:moveTo>
                  <a:pt x="0" y="0"/>
                </a:moveTo>
                <a:lnTo>
                  <a:pt x="1054529" y="0"/>
                </a:lnTo>
                <a:lnTo>
                  <a:pt x="1054529" y="1054528"/>
                </a:lnTo>
                <a:lnTo>
                  <a:pt x="0" y="10545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1668" y="6329524"/>
            <a:ext cx="1080321" cy="108032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70967" y="6409036"/>
            <a:ext cx="901724" cy="90172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96" y="7497990"/>
            <a:ext cx="1070494" cy="10704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9982" y="7586478"/>
            <a:ext cx="893521" cy="89351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7698" y="2092464"/>
            <a:ext cx="4276732" cy="7109371"/>
            <a:chOff x="0" y="-28575"/>
            <a:chExt cx="5702309" cy="947916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8575"/>
              <a:ext cx="5702309" cy="9441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सोमवार</a:t>
              </a: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2:00 बजेदेखि 4:00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पिकअप सकर</a:t>
              </a:r>
            </a:p>
            <a:p>
              <a:pPr>
                <a:lnSpc>
                  <a:spcPts val="216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Mangal" panose="02040503050203030202" pitchFamily="18" charset="0"/>
                  <a:cs typeface="Mangal" panose="02040503050203030202" pitchFamily="18" charset="0"/>
                </a:rPr>
                <a:t>मङ्गलवार</a:t>
              </a: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1:00 बजेदेखि 3:00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भलिबलका सीप तथा ड्रिलहरू</a:t>
              </a:r>
            </a:p>
            <a:p>
              <a:pPr>
                <a:lnSpc>
                  <a:spcPts val="555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3:00 बजदेखि साँझ 5:00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बास्केटबलका सीप तथा ड्रिलहरू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टक एण्ड रिकसहित</a:t>
              </a:r>
            </a:p>
            <a:p>
              <a:pPr>
                <a:lnSpc>
                  <a:spcPts val="812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812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40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बुधवार</a:t>
              </a: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2:00 बजेदेखि 4:00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पिकअप फ्ल्याग फुटबल</a:t>
              </a:r>
            </a:p>
            <a:p>
              <a:pPr>
                <a:lnSpc>
                  <a:spcPts val="90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48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676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बिहीवार</a:t>
              </a: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2:00 बजेदेखि 4:00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ओपन जिम एट इस्ट</a:t>
              </a:r>
            </a:p>
            <a:p>
              <a:pPr>
                <a:lnSpc>
                  <a:spcPts val="216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947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शुक्रवार</a:t>
              </a:r>
            </a:p>
            <a:p>
              <a:pPr>
                <a:lnSpc>
                  <a:spcPts val="2169"/>
                </a:lnSpc>
              </a:pPr>
              <a:r>
                <a:rPr lang="ne-NP" sz="1549" u="sng" dirty="0">
                  <a:solidFill>
                    <a:srgbClr val="4263AE"/>
                  </a:solidFill>
                  <a:latin typeface="Peace Sans"/>
                </a:rPr>
                <a:t>दिउँसो 1:00 बजेदेखि 3:00 बजेसम्म</a:t>
              </a:r>
            </a:p>
            <a:p>
              <a:pPr>
                <a:lnSpc>
                  <a:spcPts val="2169"/>
                </a:lnSpc>
              </a:pPr>
              <a:r>
                <a:rPr lang="ne-NP" sz="1549" dirty="0">
                  <a:solidFill>
                    <a:srgbClr val="4263AE"/>
                  </a:solidFill>
                  <a:latin typeface="Peace Sans"/>
                </a:rPr>
                <a:t>पाउडरहाउस</a:t>
              </a:r>
            </a:p>
            <a:p>
              <a:pPr>
                <a:lnSpc>
                  <a:spcPts val="216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endParaRPr lang="en-US" sz="1549" dirty="0">
                <a:solidFill>
                  <a:srgbClr val="4263AE"/>
                </a:solidFill>
                <a:latin typeface="Peace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1116" y="9219974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2601280">
            <a:off x="47104" y="5481775"/>
            <a:ext cx="1127570" cy="688843"/>
          </a:xfrm>
          <a:custGeom>
            <a:avLst/>
            <a:gdLst/>
            <a:ahLst/>
            <a:cxnLst/>
            <a:rect l="l" t="t" r="r" b="b"/>
            <a:pathLst>
              <a:path w="1127570" h="688843">
                <a:moveTo>
                  <a:pt x="0" y="0"/>
                </a:moveTo>
                <a:lnTo>
                  <a:pt x="1127570" y="0"/>
                </a:lnTo>
                <a:lnTo>
                  <a:pt x="1127570" y="688843"/>
                </a:lnTo>
                <a:lnTo>
                  <a:pt x="0" y="688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52374" y="3067378"/>
            <a:ext cx="7013782" cy="35069"/>
          </a:xfrm>
          <a:custGeom>
            <a:avLst/>
            <a:gdLst/>
            <a:ahLst/>
            <a:cxnLst/>
            <a:rect l="l" t="t" r="r" b="b"/>
            <a:pathLst>
              <a:path w="7013782" h="35069">
                <a:moveTo>
                  <a:pt x="0" y="0"/>
                </a:moveTo>
                <a:lnTo>
                  <a:pt x="7013782" y="0"/>
                </a:lnTo>
                <a:lnTo>
                  <a:pt x="7013782" y="35069"/>
                </a:lnTo>
                <a:lnTo>
                  <a:pt x="0" y="350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90418" y="8687801"/>
            <a:ext cx="5090538" cy="10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ne-NP" dirty="0">
                <a:solidFill>
                  <a:srgbClr val="FFFFFF"/>
                </a:solidFill>
                <a:latin typeface="Canva Sans Bold"/>
              </a:rPr>
              <a:t>किशोरकिशोरीका लागि समर कार्यक्रमहरूको तालिका निर्धारण गर्न बाँकी नै छ, अप-टु-डेट समर क्यालेन्डर हेर्नका लागि हाम्रो QR कोड प्रयोग गर्नुहोस्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17698" y="6056422"/>
            <a:ext cx="4276732" cy="392213"/>
            <a:chOff x="0" y="0"/>
            <a:chExt cx="5702309" cy="52295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9050"/>
              <a:ext cx="5702309" cy="20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5"/>
                </a:lnSpc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1116" y="292339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356063" y="2113895"/>
            <a:ext cx="4276732" cy="7239733"/>
            <a:chOff x="0" y="0"/>
            <a:chExt cx="5702309" cy="9652978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28575"/>
              <a:ext cx="5702309" cy="9349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स्थान:</a:t>
              </a:r>
            </a:p>
            <a:p>
              <a:pPr algn="r">
                <a:lnSpc>
                  <a:spcPts val="2169"/>
                </a:lnSpc>
              </a:pPr>
              <a:r>
                <a:rPr lang="ne-NP" sz="1549">
                  <a:solidFill>
                    <a:srgbClr val="8EC540"/>
                  </a:solidFill>
                  <a:latin typeface="Peace Sans"/>
                </a:rPr>
                <a:t>क्यापुआनो फिल्ड</a:t>
              </a: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स्थान:</a:t>
              </a: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इस्ट सोमरभिल जिम </a:t>
              </a: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41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</a:t>
              </a:r>
            </a:p>
            <a:p>
              <a:pPr algn="r">
                <a:lnSpc>
                  <a:spcPts val="2169"/>
                </a:lnSpc>
              </a:pPr>
              <a:r>
                <a:rPr lang="ne-NP" sz="1549">
                  <a:solidFill>
                    <a:srgbClr val="8EC540"/>
                  </a:solidFill>
                  <a:latin typeface="Peace Sans"/>
                </a:rPr>
                <a:t>इस्ट सोमरभिल जिम</a:t>
              </a:r>
            </a:p>
            <a:p>
              <a:pPr algn="r">
                <a:lnSpc>
                  <a:spcPts val="53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07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81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40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स्थान:</a:t>
              </a:r>
            </a:p>
            <a:p>
              <a:pPr algn="r">
                <a:lnSpc>
                  <a:spcPts val="2169"/>
                </a:lnSpc>
              </a:pPr>
              <a:r>
                <a:rPr lang="ne-NP" sz="1549">
                  <a:solidFill>
                    <a:srgbClr val="8EC540"/>
                  </a:solidFill>
                  <a:latin typeface="Peace Sans"/>
                </a:rPr>
                <a:t>क्यापुआनो फिल्ड</a:t>
              </a:r>
            </a:p>
            <a:p>
              <a:pPr algn="r">
                <a:lnSpc>
                  <a:spcPts val="132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4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स्थान:</a:t>
              </a:r>
            </a:p>
            <a:p>
              <a:pPr algn="r">
                <a:lnSpc>
                  <a:spcPts val="2169"/>
                </a:lnSpc>
              </a:pPr>
              <a:r>
                <a:rPr lang="ne-NP" sz="1549">
                  <a:solidFill>
                    <a:srgbClr val="8EC540"/>
                  </a:solidFill>
                  <a:latin typeface="Peace Sans"/>
                </a:rPr>
                <a:t>इस्ट सोमरभिल जिम</a:t>
              </a:r>
            </a:p>
            <a:p>
              <a:pPr algn="r">
                <a:lnSpc>
                  <a:spcPts val="104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72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90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ne-NP" sz="1549" u="sng">
                  <a:solidFill>
                    <a:srgbClr val="8EC540"/>
                  </a:solidFill>
                  <a:latin typeface="Peace Sans"/>
                </a:rPr>
                <a:t>स्थान:</a:t>
              </a:r>
            </a:p>
            <a:p>
              <a:pPr algn="r">
                <a:lnSpc>
                  <a:spcPts val="2169"/>
                </a:lnSpc>
              </a:pPr>
              <a:r>
                <a:rPr lang="ne-NP" sz="1549">
                  <a:solidFill>
                    <a:srgbClr val="8EC540"/>
                  </a:solidFill>
                  <a:latin typeface="Peace Sans"/>
                </a:rPr>
                <a:t>850 BROADWAY</a:t>
              </a:r>
            </a:p>
            <a:p>
              <a:pPr algn="r">
                <a:lnSpc>
                  <a:spcPts val="1083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83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1116" y="9424592"/>
              <a:ext cx="5400076" cy="228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77760" y="5171361"/>
            <a:ext cx="6736473" cy="33682"/>
          </a:xfrm>
          <a:custGeom>
            <a:avLst/>
            <a:gdLst/>
            <a:ahLst/>
            <a:cxnLst/>
            <a:rect l="l" t="t" r="r" b="b"/>
            <a:pathLst>
              <a:path w="6736473" h="33682">
                <a:moveTo>
                  <a:pt x="0" y="0"/>
                </a:moveTo>
                <a:lnTo>
                  <a:pt x="6736473" y="0"/>
                </a:lnTo>
                <a:lnTo>
                  <a:pt x="6736473" y="33683"/>
                </a:lnTo>
                <a:lnTo>
                  <a:pt x="0" y="336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77760" y="7409845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6" y="0"/>
                </a:lnTo>
                <a:lnTo>
                  <a:pt x="6988396" y="34942"/>
                </a:lnTo>
                <a:lnTo>
                  <a:pt x="0" y="3494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121311" y="6312053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7" y="0"/>
                </a:lnTo>
                <a:lnTo>
                  <a:pt x="6988397" y="34941"/>
                </a:lnTo>
                <a:lnTo>
                  <a:pt x="0" y="349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783798" y="8719593"/>
            <a:ext cx="1074670" cy="1074670"/>
          </a:xfrm>
          <a:custGeom>
            <a:avLst/>
            <a:gdLst/>
            <a:ahLst/>
            <a:cxnLst/>
            <a:rect l="l" t="t" r="r" b="b"/>
            <a:pathLst>
              <a:path w="1074670" h="1074670">
                <a:moveTo>
                  <a:pt x="0" y="0"/>
                </a:moveTo>
                <a:lnTo>
                  <a:pt x="1074670" y="0"/>
                </a:lnTo>
                <a:lnTo>
                  <a:pt x="1074670" y="1074669"/>
                </a:lnTo>
                <a:lnTo>
                  <a:pt x="0" y="107466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751863" y="110991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493241" y="1282867"/>
            <a:ext cx="4678959" cy="444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  <a:spcBef>
                <a:spcPct val="0"/>
              </a:spcBef>
            </a:pPr>
            <a:r>
              <a:rPr lang="ne-NP" sz="2550" dirty="0">
                <a:solidFill>
                  <a:srgbClr val="E13125"/>
                </a:solidFill>
                <a:latin typeface="Peace Sans"/>
              </a:rPr>
              <a:t>किशोरकिशोरीका लागि मार्गदर्शन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851297" y="70485"/>
            <a:ext cx="408098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ne-NP" sz="2605" dirty="0">
                <a:solidFill>
                  <a:srgbClr val="4263AE"/>
                </a:solidFill>
                <a:latin typeface="Peace Sans"/>
              </a:rPr>
              <a:t>सोमरभिल </a:t>
            </a:r>
            <a:endParaRPr lang="en-US" sz="2605" dirty="0">
              <a:solidFill>
                <a:srgbClr val="4263AE"/>
              </a:solidFill>
              <a:latin typeface="Peace Sans"/>
            </a:endParaRPr>
          </a:p>
          <a:p>
            <a:pPr algn="ctr">
              <a:lnSpc>
                <a:spcPts val="3178"/>
              </a:lnSpc>
            </a:pPr>
            <a:r>
              <a:rPr lang="ne-NP" sz="2605" dirty="0">
                <a:solidFill>
                  <a:srgbClr val="4263AE"/>
                </a:solidFill>
                <a:latin typeface="Peace Sans"/>
              </a:rPr>
              <a:t>पार्क्स एण्ड रिक्रिएसन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38151" y="653784"/>
            <a:ext cx="2907276" cy="68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  <a:spcBef>
                <a:spcPct val="0"/>
              </a:spcBef>
            </a:pPr>
            <a:r>
              <a:rPr lang="ne-NP" sz="4050" dirty="0">
                <a:solidFill>
                  <a:srgbClr val="FBBD14"/>
                </a:solidFill>
                <a:latin typeface="Bukhari Script"/>
              </a:rPr>
              <a:t>समर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74068" y="1679520"/>
            <a:ext cx="3435442" cy="27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2"/>
              </a:lnSpc>
              <a:spcBef>
                <a:spcPct val="0"/>
              </a:spcBef>
            </a:pPr>
            <a:r>
              <a:rPr lang="ne-NP" sz="1573" dirty="0">
                <a:solidFill>
                  <a:srgbClr val="F5A61C"/>
                </a:solidFill>
                <a:latin typeface="Peace Sans"/>
              </a:rPr>
              <a:t>जुलाई 4 र 5 मा बन्द हुन्छ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0799" y="256552"/>
            <a:ext cx="1257573" cy="550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2"/>
              </a:lnSpc>
            </a:pPr>
            <a:r>
              <a:rPr lang="ne-NP" sz="1573" dirty="0">
                <a:solidFill>
                  <a:srgbClr val="4263AE"/>
                </a:solidFill>
                <a:latin typeface="Peace Sans"/>
              </a:rPr>
              <a:t>12 देखि 18 वर्ष उमेरका </a:t>
            </a:r>
          </a:p>
          <a:p>
            <a:pPr algn="just">
              <a:lnSpc>
                <a:spcPts val="2202"/>
              </a:lnSpc>
              <a:spcBef>
                <a:spcPct val="0"/>
              </a:spcBef>
            </a:pPr>
            <a:r>
              <a:rPr lang="ne-NP" sz="1573" dirty="0">
                <a:solidFill>
                  <a:srgbClr val="4263AE"/>
                </a:solidFill>
                <a:latin typeface="Peace Sans"/>
              </a:rPr>
              <a:t>किशोरकिशोरी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0" t="-6820" r="-7616" b="-195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4209" y="2630607"/>
            <a:ext cx="7663982" cy="7663982"/>
          </a:xfrm>
          <a:custGeom>
            <a:avLst/>
            <a:gdLst/>
            <a:ahLst/>
            <a:cxnLst/>
            <a:rect l="l" t="t" r="r" b="b"/>
            <a:pathLst>
              <a:path w="7663982" h="7663982">
                <a:moveTo>
                  <a:pt x="0" y="0"/>
                </a:moveTo>
                <a:lnTo>
                  <a:pt x="7663982" y="0"/>
                </a:lnTo>
                <a:lnTo>
                  <a:pt x="7663982" y="7663982"/>
                </a:lnTo>
                <a:lnTo>
                  <a:pt x="0" y="766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74703" y="8701120"/>
            <a:ext cx="8121805" cy="1593469"/>
            <a:chOff x="0" y="0"/>
            <a:chExt cx="3094021" cy="607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4021" cy="607036"/>
            </a:xfrm>
            <a:custGeom>
              <a:avLst/>
              <a:gdLst/>
              <a:ahLst/>
              <a:cxnLst/>
              <a:rect l="l" t="t" r="r" b="b"/>
              <a:pathLst>
                <a:path w="3094021" h="607036">
                  <a:moveTo>
                    <a:pt x="0" y="0"/>
                  </a:moveTo>
                  <a:lnTo>
                    <a:pt x="3094021" y="0"/>
                  </a:lnTo>
                  <a:lnTo>
                    <a:pt x="3094021" y="607036"/>
                  </a:lnTo>
                  <a:lnTo>
                    <a:pt x="0" y="607036"/>
                  </a:lnTo>
                  <a:close/>
                </a:path>
              </a:pathLst>
            </a:custGeom>
            <a:solidFill>
              <a:srgbClr val="D0E8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094021" cy="626086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6274" y="4181942"/>
            <a:ext cx="6320326" cy="267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ne-NP" sz="4822" dirty="0">
                <a:solidFill>
                  <a:srgbClr val="A5FFB4"/>
                </a:solidFill>
                <a:latin typeface="Anton"/>
              </a:rPr>
              <a:t>फ्रि समर</a:t>
            </a:r>
          </a:p>
          <a:p>
            <a:pPr algn="ctr">
              <a:lnSpc>
                <a:spcPts val="7748"/>
              </a:lnSpc>
            </a:pPr>
            <a:r>
              <a:rPr lang="ne-NP" sz="6000" dirty="0">
                <a:solidFill>
                  <a:srgbClr val="A5FFB4"/>
                </a:solidFill>
                <a:latin typeface="Anton"/>
              </a:rPr>
              <a:t>किशोरकिशोरीका लागि पिकअप सकर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4408" y="6994571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ne-NP" sz="2097">
                <a:solidFill>
                  <a:srgbClr val="FFFFFF"/>
                </a:solidFill>
                <a:latin typeface="Anton"/>
              </a:rPr>
              <a:t>12 देखि 18 वर्ष उमेरका किशोरकिशोरी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284" y="7548076"/>
            <a:ext cx="6353831" cy="5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0"/>
              </a:lnSpc>
              <a:spcBef>
                <a:spcPct val="0"/>
              </a:spcBef>
            </a:pPr>
            <a:r>
              <a:rPr lang="ne-NP" sz="1693">
                <a:solidFill>
                  <a:srgbClr val="FFFFFF"/>
                </a:solidFill>
                <a:latin typeface="Open Sauce"/>
              </a:rPr>
              <a:t>समरको बेला आएर पिकअप सकर खेल्नुहोस्! तपाईं किशोरकिशोरी ल्याउनुहोस्, हामी उपकरण उपलब्ध गराउने छौँ!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208" y="8782262"/>
            <a:ext cx="3679591" cy="1091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36"/>
              </a:lnSpc>
            </a:pPr>
            <a:r>
              <a:rPr lang="ne-NP" dirty="0">
                <a:solidFill>
                  <a:srgbClr val="103F1B"/>
                </a:solidFill>
                <a:latin typeface="Open Sauce"/>
              </a:rPr>
              <a:t>सोमवार</a:t>
            </a:r>
          </a:p>
          <a:p>
            <a:pPr>
              <a:lnSpc>
                <a:spcPts val="2936"/>
              </a:lnSpc>
            </a:pPr>
            <a:r>
              <a:rPr lang="ne-NP" dirty="0">
                <a:solidFill>
                  <a:srgbClr val="103F1B"/>
                </a:solidFill>
                <a:latin typeface="Open Sauce"/>
              </a:rPr>
              <a:t>जुलाई 1 देखि अगस्ट 5 सम्म</a:t>
            </a:r>
          </a:p>
          <a:p>
            <a:pPr>
              <a:lnSpc>
                <a:spcPts val="2936"/>
              </a:lnSpc>
              <a:spcBef>
                <a:spcPct val="0"/>
              </a:spcBef>
            </a:pPr>
            <a:r>
              <a:rPr lang="ne-NP" dirty="0">
                <a:solidFill>
                  <a:srgbClr val="103F1B"/>
                </a:solidFill>
                <a:latin typeface="Open Sauce"/>
              </a:rPr>
              <a:t>दिउँसो 2:00 बजेदेखि 4:00 बजेसम्म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77297" y="8958862"/>
            <a:ext cx="3466503" cy="72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6"/>
              </a:lnSpc>
              <a:spcBef>
                <a:spcPct val="0"/>
              </a:spcBef>
            </a:pPr>
            <a:r>
              <a:rPr lang="ne-NP" sz="2097" dirty="0">
                <a:solidFill>
                  <a:srgbClr val="103F1B"/>
                </a:solidFill>
                <a:latin typeface="Open Sauce"/>
              </a:rPr>
              <a:t>यहाँ अनलाइन दर्ता गर्नुपर्छ: somervillema.myrec.gov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4408" y="572566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ne-NP" sz="2097">
                <a:solidFill>
                  <a:srgbClr val="20692C"/>
                </a:solidFill>
                <a:latin typeface="Anton"/>
              </a:rPr>
              <a:t>क्यापुआनो फिल्ड</a:t>
            </a:r>
          </a:p>
        </p:txBody>
      </p:sp>
      <p:sp>
        <p:nvSpPr>
          <p:cNvPr id="13" name="Freeform 13"/>
          <p:cNvSpPr/>
          <p:nvPr/>
        </p:nvSpPr>
        <p:spPr>
          <a:xfrm>
            <a:off x="6555236" y="223725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1" y="0"/>
                </a:lnTo>
                <a:lnTo>
                  <a:pt x="880931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1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906" y="263277"/>
            <a:ext cx="6550587" cy="9531845"/>
            <a:chOff x="0" y="0"/>
            <a:chExt cx="2495462" cy="3631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5462" cy="3631179"/>
            </a:xfrm>
            <a:custGeom>
              <a:avLst/>
              <a:gdLst/>
              <a:ahLst/>
              <a:cxnLst/>
              <a:rect l="l" t="t" r="r" b="b"/>
              <a:pathLst>
                <a:path w="2495462" h="3631179">
                  <a:moveTo>
                    <a:pt x="0" y="0"/>
                  </a:moveTo>
                  <a:lnTo>
                    <a:pt x="2495462" y="0"/>
                  </a:lnTo>
                  <a:lnTo>
                    <a:pt x="2495462" y="3631179"/>
                  </a:lnTo>
                  <a:lnTo>
                    <a:pt x="0" y="36311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C9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495462" cy="37169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51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23381" y="2508179"/>
            <a:ext cx="6525638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625641" y="1610521"/>
            <a:ext cx="6528634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2941" y="2565329"/>
            <a:ext cx="5026519" cy="5026519"/>
          </a:xfrm>
          <a:custGeom>
            <a:avLst/>
            <a:gdLst/>
            <a:ahLst/>
            <a:cxnLst/>
            <a:rect l="l" t="t" r="r" b="b"/>
            <a:pathLst>
              <a:path w="5026519" h="5026519">
                <a:moveTo>
                  <a:pt x="0" y="0"/>
                </a:moveTo>
                <a:lnTo>
                  <a:pt x="5026518" y="0"/>
                </a:lnTo>
                <a:lnTo>
                  <a:pt x="5026518" y="5026519"/>
                </a:lnTo>
                <a:lnTo>
                  <a:pt x="0" y="5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14011" y="3196854"/>
            <a:ext cx="1051036" cy="760687"/>
          </a:xfrm>
          <a:custGeom>
            <a:avLst/>
            <a:gdLst/>
            <a:ahLst/>
            <a:cxnLst/>
            <a:rect l="l" t="t" r="r" b="b"/>
            <a:pathLst>
              <a:path w="1051036" h="760687">
                <a:moveTo>
                  <a:pt x="0" y="0"/>
                </a:moveTo>
                <a:lnTo>
                  <a:pt x="1051036" y="0"/>
                </a:lnTo>
                <a:lnTo>
                  <a:pt x="1051036" y="760688"/>
                </a:lnTo>
                <a:lnTo>
                  <a:pt x="0" y="760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88542" y="3643467"/>
            <a:ext cx="2320943" cy="3836269"/>
          </a:xfrm>
          <a:custGeom>
            <a:avLst/>
            <a:gdLst/>
            <a:ahLst/>
            <a:cxnLst/>
            <a:rect l="l" t="t" r="r" b="b"/>
            <a:pathLst>
              <a:path w="2320943" h="3836269">
                <a:moveTo>
                  <a:pt x="0" y="0"/>
                </a:moveTo>
                <a:lnTo>
                  <a:pt x="2320943" y="0"/>
                </a:lnTo>
                <a:lnTo>
                  <a:pt x="2320943" y="3836269"/>
                </a:lnTo>
                <a:lnTo>
                  <a:pt x="0" y="383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2780550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4989054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15489" y="7909842"/>
            <a:ext cx="6541421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23391" y="8920410"/>
            <a:ext cx="6525619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5609485" y="2612954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0" y="0"/>
                </a:moveTo>
                <a:lnTo>
                  <a:pt x="1442433" y="0"/>
                </a:lnTo>
                <a:lnTo>
                  <a:pt x="1442433" y="784323"/>
                </a:lnTo>
                <a:lnTo>
                  <a:pt x="0" y="78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H="1">
            <a:off x="1011283" y="6991111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1442433" y="0"/>
                </a:moveTo>
                <a:lnTo>
                  <a:pt x="0" y="0"/>
                </a:lnTo>
                <a:lnTo>
                  <a:pt x="0" y="784323"/>
                </a:lnTo>
                <a:lnTo>
                  <a:pt x="1442433" y="784323"/>
                </a:lnTo>
                <a:lnTo>
                  <a:pt x="1442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80531" y="8996610"/>
            <a:ext cx="2458998" cy="70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ne-NP" sz="1200" dirty="0">
                <a:solidFill>
                  <a:srgbClr val="FFC9AD"/>
                </a:solidFill>
                <a:latin typeface="Lato Bold"/>
              </a:rPr>
              <a:t>12 देखि 18 वर्ष उमेरका किशोरकिशोरी</a:t>
            </a:r>
          </a:p>
          <a:p>
            <a:pPr algn="ctr">
              <a:lnSpc>
                <a:spcPts val="1872"/>
              </a:lnSpc>
            </a:pPr>
            <a:r>
              <a:rPr lang="ne-NP" sz="1200" dirty="0">
                <a:solidFill>
                  <a:srgbClr val="FFC9AD"/>
                </a:solidFill>
                <a:latin typeface="Lato Bold"/>
              </a:rPr>
              <a:t>अनलाइन दर्ता गर्नुपर्छ--ठाउँ सीमित छ</a:t>
            </a:r>
          </a:p>
          <a:p>
            <a:pPr marL="0" lvl="0" indent="0" algn="ctr">
              <a:lnSpc>
                <a:spcPts val="1872"/>
              </a:lnSpc>
              <a:spcBef>
                <a:spcPct val="0"/>
              </a:spcBef>
            </a:pPr>
            <a:endParaRPr lang="en-US" sz="1200" spc="118" dirty="0">
              <a:solidFill>
                <a:srgbClr val="FFC9AD"/>
              </a:solidFill>
              <a:latin typeface="Lato Bold"/>
            </a:endParaRPr>
          </a:p>
        </p:txBody>
      </p:sp>
      <p:sp>
        <p:nvSpPr>
          <p:cNvPr id="17" name="AutoShape 17"/>
          <p:cNvSpPr/>
          <p:nvPr/>
        </p:nvSpPr>
        <p:spPr>
          <a:xfrm flipH="1">
            <a:off x="3886200" y="8906763"/>
            <a:ext cx="9525" cy="88836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50" y="127146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450647" y="8904967"/>
            <a:ext cx="890156" cy="890156"/>
          </a:xfrm>
          <a:custGeom>
            <a:avLst/>
            <a:gdLst/>
            <a:ahLst/>
            <a:cxnLst/>
            <a:rect l="l" t="t" r="r" b="b"/>
            <a:pathLst>
              <a:path w="890156" h="890156">
                <a:moveTo>
                  <a:pt x="0" y="0"/>
                </a:moveTo>
                <a:lnTo>
                  <a:pt x="890156" y="0"/>
                </a:lnTo>
                <a:lnTo>
                  <a:pt x="890156" y="890156"/>
                </a:lnTo>
                <a:lnTo>
                  <a:pt x="0" y="890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10906" y="1486132"/>
            <a:ext cx="6538113" cy="77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2"/>
              </a:lnSpc>
              <a:spcBef>
                <a:spcPct val="0"/>
              </a:spcBef>
            </a:pPr>
            <a:r>
              <a:rPr lang="ne-NP" sz="4209" dirty="0">
                <a:solidFill>
                  <a:srgbClr val="F6F6F6"/>
                </a:solidFill>
                <a:latin typeface="Telegraf Bold"/>
              </a:rPr>
              <a:t>सीप तथा ड्रिलहरू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283" y="281248"/>
            <a:ext cx="5749834" cy="124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  <a:spcBef>
                <a:spcPct val="0"/>
              </a:spcBef>
            </a:pPr>
            <a:r>
              <a:rPr lang="ne-NP" sz="6809" dirty="0">
                <a:solidFill>
                  <a:srgbClr val="FFC9AD"/>
                </a:solidFill>
                <a:latin typeface="Telegraf Bold"/>
              </a:rPr>
              <a:t>बास्केटबलका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906" y="8009862"/>
            <a:ext cx="2111478" cy="82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5"/>
              </a:lnSpc>
            </a:pPr>
            <a:r>
              <a:rPr lang="ne-NP" sz="2631" dirty="0">
                <a:solidFill>
                  <a:srgbClr val="FFC9AD"/>
                </a:solidFill>
                <a:latin typeface="Lato"/>
              </a:rPr>
              <a:t>मङ्गलवार</a:t>
            </a:r>
          </a:p>
          <a:p>
            <a:pPr algn="ctr">
              <a:lnSpc>
                <a:spcPts val="1852"/>
              </a:lnSpc>
            </a:pPr>
            <a:r>
              <a:rPr lang="ne-NP" sz="1731" dirty="0">
                <a:solidFill>
                  <a:srgbClr val="FFC9AD"/>
                </a:solidFill>
                <a:latin typeface="Lato"/>
              </a:rPr>
              <a:t>जुलाई 2 देखि</a:t>
            </a:r>
          </a:p>
          <a:p>
            <a:pPr algn="ctr">
              <a:lnSpc>
                <a:spcPts val="1852"/>
              </a:lnSpc>
            </a:pPr>
            <a:r>
              <a:rPr lang="ne-NP" sz="1731" dirty="0">
                <a:solidFill>
                  <a:srgbClr val="FFC9AD"/>
                </a:solidFill>
                <a:latin typeface="Lato"/>
              </a:rPr>
              <a:t>अगस्ट 6 सम्म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14011" y="8019387"/>
            <a:ext cx="261305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43"/>
              </a:lnSpc>
              <a:spcBef>
                <a:spcPct val="0"/>
              </a:spcBef>
            </a:pPr>
            <a:r>
              <a:rPr lang="ne-NP" sz="2000" dirty="0">
                <a:solidFill>
                  <a:srgbClr val="FFC9AD"/>
                </a:solidFill>
                <a:latin typeface="Lato"/>
              </a:rPr>
              <a:t>दिउँसो 2:00 बजेदेखि 4:00 बजेसम्म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89054" y="8036725"/>
            <a:ext cx="2172440" cy="5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"/>
              </a:lnSpc>
            </a:pPr>
            <a:r>
              <a:rPr lang="ne-NP" sz="1500" dirty="0">
                <a:solidFill>
                  <a:srgbClr val="FFC9AD"/>
                </a:solidFill>
                <a:latin typeface="Lato Bold"/>
              </a:rPr>
              <a:t>इस्ट सोमरभिल कम्युनिटी स्कूल जिम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31647" y="2133600"/>
            <a:ext cx="2197553" cy="320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ne-NP" sz="1826" dirty="0">
                <a:solidFill>
                  <a:srgbClr val="F6F6F6"/>
                </a:solidFill>
                <a:latin typeface="Telegraf Bold"/>
              </a:rPr>
              <a:t>किशोरकिशोरीका लागि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36162" y="8998965"/>
            <a:ext cx="2458998" cy="43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2"/>
              </a:lnSpc>
              <a:spcBef>
                <a:spcPct val="0"/>
              </a:spcBef>
            </a:pPr>
            <a:r>
              <a:rPr lang="ne-NP" dirty="0">
                <a:solidFill>
                  <a:srgbClr val="FFC9AD"/>
                </a:solidFill>
                <a:latin typeface="Lato Bold"/>
              </a:rPr>
              <a:t>यहाँ साइन अप गर्नुहोस्!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6328" y="4637760"/>
            <a:ext cx="5116229" cy="5116229"/>
          </a:xfrm>
          <a:custGeom>
            <a:avLst/>
            <a:gdLst/>
            <a:ahLst/>
            <a:cxnLst/>
            <a:rect l="l" t="t" r="r" b="b"/>
            <a:pathLst>
              <a:path w="5116229" h="5116229">
                <a:moveTo>
                  <a:pt x="0" y="0"/>
                </a:moveTo>
                <a:lnTo>
                  <a:pt x="5116229" y="0"/>
                </a:lnTo>
                <a:lnTo>
                  <a:pt x="5116229" y="5116229"/>
                </a:lnTo>
                <a:lnTo>
                  <a:pt x="0" y="5116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28329" y="7371407"/>
            <a:ext cx="8229059" cy="32973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11175" y="314797"/>
            <a:ext cx="750050" cy="749089"/>
          </a:xfrm>
          <a:custGeom>
            <a:avLst/>
            <a:gdLst/>
            <a:ahLst/>
            <a:cxnLst/>
            <a:rect l="l" t="t" r="r" b="b"/>
            <a:pathLst>
              <a:path w="750050" h="749089">
                <a:moveTo>
                  <a:pt x="0" y="0"/>
                </a:moveTo>
                <a:lnTo>
                  <a:pt x="750050" y="0"/>
                </a:lnTo>
                <a:lnTo>
                  <a:pt x="750050" y="749090"/>
                </a:lnTo>
                <a:lnTo>
                  <a:pt x="0" y="749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7338" y="7997318"/>
            <a:ext cx="6117723" cy="104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ne-NP" sz="2200" dirty="0">
                <a:solidFill>
                  <a:srgbClr val="2C3F63"/>
                </a:solidFill>
                <a:latin typeface="Norwester"/>
              </a:rPr>
              <a:t>जुलाई 2 देखि अगस्ट 6 2024 सम्म </a:t>
            </a:r>
          </a:p>
          <a:p>
            <a:pPr algn="ctr">
              <a:lnSpc>
                <a:spcPts val="2793"/>
              </a:lnSpc>
            </a:pPr>
            <a:r>
              <a:rPr lang="ne-NP" sz="2199" dirty="0">
                <a:solidFill>
                  <a:srgbClr val="2C3F63"/>
                </a:solidFill>
                <a:latin typeface="Norwester"/>
              </a:rPr>
              <a:t>बिहीवार दिउँसो 12:00 बजेदेखि 2:00 बजेसम्म</a:t>
            </a:r>
          </a:p>
          <a:p>
            <a:pPr algn="ctr">
              <a:lnSpc>
                <a:spcPts val="2793"/>
              </a:lnSpc>
            </a:pPr>
            <a:r>
              <a:rPr lang="ne-NP" sz="2199" dirty="0">
                <a:solidFill>
                  <a:srgbClr val="2C3F63"/>
                </a:solidFill>
                <a:latin typeface="Norwester"/>
              </a:rPr>
              <a:t>इस्ट सोमरभिल कम्युनिटी स्कूल जिम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843" y="9243060"/>
            <a:ext cx="5029200" cy="25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9"/>
              </a:lnSpc>
            </a:pPr>
            <a:r>
              <a:rPr lang="ne-NP" sz="1492">
                <a:solidFill>
                  <a:srgbClr val="2C3F63"/>
                </a:solidFill>
                <a:latin typeface="Glacial Indifference"/>
              </a:rPr>
              <a:t>अनलाइन दर्ता गर्नुपर्छ किनभने ठाउँ सीमित मात्रामा छ!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5659" y="2204081"/>
            <a:ext cx="6481082" cy="147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</a:pPr>
            <a:r>
              <a:rPr lang="ne-NP" sz="5000" dirty="0">
                <a:solidFill>
                  <a:srgbClr val="FFFFFF"/>
                </a:solidFill>
                <a:latin typeface="Norwester"/>
              </a:rPr>
              <a:t>किशोरकिशोरीका लागि समर भलिबल क्लिनिक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3842219"/>
            <a:ext cx="5029200" cy="58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</a:pPr>
            <a:r>
              <a:rPr lang="ne-NP" sz="1728">
                <a:solidFill>
                  <a:srgbClr val="2C3F63"/>
                </a:solidFill>
                <a:latin typeface="Glacial Indifference"/>
              </a:rPr>
              <a:t>6 हप्तासम्म कार्यक्रम सिकाउने र सीप, ड्रिल, स्क्रिमेज र थप कुराहरू सुधा गर्ने!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000" y="1168662"/>
            <a:ext cx="6934200" cy="605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0"/>
              </a:lnSpc>
            </a:pPr>
            <a:r>
              <a:rPr lang="ne-NP" sz="1728" dirty="0">
                <a:solidFill>
                  <a:srgbClr val="2C3F63"/>
                </a:solidFill>
                <a:latin typeface="Glacial Indifference Bold"/>
              </a:rPr>
              <a:t>सोमरभिल पार्क्स एण्ड रिक्रिएसन टिन प्रोग्रामिङले निम्न कुराहरू प्रदान गर्दै छ</a:t>
            </a:r>
          </a:p>
          <a:p>
            <a:pPr algn="ctr">
              <a:lnSpc>
                <a:spcPts val="2419"/>
              </a:lnSpc>
            </a:pPr>
            <a:r>
              <a:rPr lang="ne-NP" sz="1728" u="sng" dirty="0">
                <a:solidFill>
                  <a:srgbClr val="2C3F63"/>
                </a:solidFill>
                <a:latin typeface="Glacial Indifference Bold"/>
              </a:rPr>
              <a:t>6 हप्तासम्म निःशुल्क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5982" y="5029200"/>
            <a:ext cx="10184365" cy="5435905"/>
          </a:xfrm>
          <a:custGeom>
            <a:avLst/>
            <a:gdLst/>
            <a:ahLst/>
            <a:cxnLst/>
            <a:rect l="l" t="t" r="r" b="b"/>
            <a:pathLst>
              <a:path w="10184365" h="5435905">
                <a:moveTo>
                  <a:pt x="0" y="0"/>
                </a:moveTo>
                <a:lnTo>
                  <a:pt x="10184364" y="0"/>
                </a:lnTo>
                <a:lnTo>
                  <a:pt x="10184364" y="5435905"/>
                </a:lnTo>
                <a:lnTo>
                  <a:pt x="0" y="5435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83356" y="3243101"/>
            <a:ext cx="3141444" cy="3023667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9064" r="-19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6527" y="6411257"/>
            <a:ext cx="3246418" cy="3246418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237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200" y="5958185"/>
            <a:ext cx="2995238" cy="294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ne-NP" dirty="0">
                <a:solidFill>
                  <a:srgbClr val="FFFFFF"/>
                </a:solidFill>
                <a:latin typeface="Garet"/>
              </a:rPr>
              <a:t>बिहान 11:30 बजेदेखि मध्यान्ह 12:00 बजेसम्म चेकइन गर्नुहोस्, पानीमा जान तयार हुनुहोस्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ne-NP" dirty="0">
                <a:solidFill>
                  <a:srgbClr val="FFFFFF"/>
                </a:solidFill>
                <a:latin typeface="Garet"/>
              </a:rPr>
              <a:t>मध्यान्ह 12:00 बजेदेखि दिउँसो 1:00 बजेसम्म पानीमा रहने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ne-NP" dirty="0">
                <a:solidFill>
                  <a:srgbClr val="FFFFFF"/>
                </a:solidFill>
                <a:latin typeface="Garet"/>
              </a:rPr>
              <a:t>दिउँसो 1:00 बजेदेखि 1:30 बजेसम्म खाजा खाएर चेकआउट गर्ने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3308" y="5212104"/>
            <a:ext cx="3123941" cy="2789497"/>
            <a:chOff x="149860" y="501650"/>
            <a:chExt cx="12882880" cy="11503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blipFill>
              <a:blip r:embed="rId6"/>
              <a:stretch>
                <a:fillRect l="-8716" t="-20582" r="-17977" b="-19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4859" y="563671"/>
            <a:ext cx="6167336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1"/>
              </a:lnSpc>
            </a:pPr>
            <a:r>
              <a:rPr lang="ne-NP" sz="6500" dirty="0">
                <a:solidFill>
                  <a:srgbClr val="F6F6F6"/>
                </a:solidFill>
                <a:latin typeface="Garet Bold"/>
              </a:rPr>
              <a:t>उमेरका</a:t>
            </a:r>
            <a:endParaRPr lang="en-US" sz="6500" dirty="0">
              <a:solidFill>
                <a:srgbClr val="F6F6F6"/>
              </a:solidFill>
              <a:latin typeface="Garet Bold"/>
            </a:endParaRPr>
          </a:p>
          <a:p>
            <a:pPr>
              <a:lnSpc>
                <a:spcPts val="4171"/>
              </a:lnSpc>
            </a:pPr>
            <a:endParaRPr lang="ne-NP" sz="6500" dirty="0">
              <a:solidFill>
                <a:srgbClr val="F6F6F6"/>
              </a:solidFill>
              <a:latin typeface="Garet Bold"/>
            </a:endParaRPr>
          </a:p>
          <a:p>
            <a:pPr>
              <a:lnSpc>
                <a:spcPts val="4171"/>
              </a:lnSpc>
            </a:pPr>
            <a:r>
              <a:rPr lang="ne-NP" sz="6500" dirty="0">
                <a:solidFill>
                  <a:srgbClr val="F6F6F6"/>
                </a:solidFill>
                <a:latin typeface="Garet Bold"/>
              </a:rPr>
              <a:t>किशोरकिशोरी</a:t>
            </a:r>
            <a:endParaRPr lang="ne-NP" sz="6500" dirty="0">
              <a:solidFill>
                <a:srgbClr val="FFFFFF"/>
              </a:solidFill>
              <a:latin typeface="Londrina Solid Heavy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273771" y="304800"/>
            <a:ext cx="2422429" cy="2163088"/>
            <a:chOff x="149860" y="501650"/>
            <a:chExt cx="12882880" cy="115036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solidFill>
              <a:srgbClr val="2C3F6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248056" y="3643630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248056" y="5316879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19736" y="2078285"/>
            <a:ext cx="1246658" cy="1245062"/>
          </a:xfrm>
          <a:custGeom>
            <a:avLst/>
            <a:gdLst/>
            <a:ahLst/>
            <a:cxnLst/>
            <a:rect l="l" t="t" r="r" b="b"/>
            <a:pathLst>
              <a:path w="1246658" h="1245062">
                <a:moveTo>
                  <a:pt x="0" y="0"/>
                </a:moveTo>
                <a:lnTo>
                  <a:pt x="1246659" y="0"/>
                </a:lnTo>
                <a:lnTo>
                  <a:pt x="1246659" y="1245062"/>
                </a:lnTo>
                <a:lnTo>
                  <a:pt x="0" y="1245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8056" y="5499080"/>
            <a:ext cx="3611214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ne-NP" sz="2400" dirty="0">
                <a:solidFill>
                  <a:srgbClr val="FFFFFF"/>
                </a:solidFill>
                <a:latin typeface="Garet Bold Italics"/>
              </a:rPr>
              <a:t>समयतालिका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75932" y="838200"/>
            <a:ext cx="2544068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ne-NP" sz="4000" dirty="0">
                <a:solidFill>
                  <a:srgbClr val="FFFFFF"/>
                </a:solidFill>
                <a:latin typeface="Londrina Solid Heavy"/>
              </a:rPr>
              <a:t>12 देखि 18 वर्ष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056" y="3788434"/>
            <a:ext cx="5058274" cy="135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ne-NP" sz="2000" dirty="0">
                <a:solidFill>
                  <a:srgbClr val="FFFFFF"/>
                </a:solidFill>
                <a:latin typeface="Garet Bold"/>
              </a:rPr>
              <a:t>जुलाई 10 देखि अगस्ट 15 सम्म</a:t>
            </a:r>
          </a:p>
          <a:p>
            <a:pPr>
              <a:lnSpc>
                <a:spcPts val="3410"/>
              </a:lnSpc>
            </a:pPr>
            <a:r>
              <a:rPr lang="ne-NP" sz="2000" dirty="0">
                <a:solidFill>
                  <a:srgbClr val="FFFFFF"/>
                </a:solidFill>
                <a:latin typeface="Garet Bold"/>
              </a:rPr>
              <a:t>बुधवार</a:t>
            </a:r>
          </a:p>
          <a:p>
            <a:pPr>
              <a:lnSpc>
                <a:spcPts val="3410"/>
              </a:lnSpc>
            </a:pPr>
            <a:r>
              <a:rPr lang="ne-NP" sz="2000" dirty="0">
                <a:solidFill>
                  <a:srgbClr val="FFFFFF"/>
                </a:solidFill>
                <a:latin typeface="Garet Bold"/>
              </a:rPr>
              <a:t> बिहान 11:30 बजेदेखि दिउँसो 1:30 सम्म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8056" y="9065895"/>
            <a:ext cx="505827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ne-NP" sz="1800" dirty="0">
                <a:solidFill>
                  <a:srgbClr val="F6F6F6"/>
                </a:solidFill>
                <a:latin typeface="Garet Italics"/>
              </a:rPr>
              <a:t>ठाउँ सीमित भएकोले दर्ता गरिहाल्नुपर्छ!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7953" y="3048952"/>
            <a:ext cx="7504447" cy="34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ne-NP" sz="1962">
                <a:solidFill>
                  <a:srgbClr val="2C3F63"/>
                </a:solidFill>
                <a:latin typeface="Open Sans Bold"/>
              </a:rPr>
              <a:t>ब्लेसिङ अफ द बे बोटहाउसमा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056" y="1944935"/>
            <a:ext cx="5237920" cy="109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86"/>
              </a:lnSpc>
              <a:spcBef>
                <a:spcPct val="0"/>
              </a:spcBef>
            </a:pPr>
            <a:r>
              <a:rPr lang="ne-NP" sz="5000" dirty="0">
                <a:solidFill>
                  <a:srgbClr val="FFFFFF"/>
                </a:solidFill>
                <a:latin typeface="Londrina Solid"/>
              </a:rPr>
              <a:t>क्यानो कार्यक्रम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3681"/>
            <a:ext cx="7772400" cy="10882081"/>
            <a:chOff x="0" y="0"/>
            <a:chExt cx="12873279" cy="24122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805" r="19805"/>
            <a:stretch>
              <a:fillRect/>
            </a:stretch>
          </p:blipFill>
          <p:spPr>
            <a:xfrm>
              <a:off x="0" y="0"/>
              <a:ext cx="12873279" cy="1206121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2061219"/>
              <a:ext cx="12873279" cy="12061219"/>
            </a:xfrm>
            <a:prstGeom prst="rect">
              <a:avLst/>
            </a:prstGeom>
            <a:solidFill>
              <a:srgbClr val="1C1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555236" y="223725"/>
            <a:ext cx="1108449" cy="1107029"/>
          </a:xfrm>
          <a:custGeom>
            <a:avLst/>
            <a:gdLst/>
            <a:ahLst/>
            <a:cxnLst/>
            <a:rect l="l" t="t" r="r" b="b"/>
            <a:pathLst>
              <a:path w="1108449" h="1107029">
                <a:moveTo>
                  <a:pt x="0" y="0"/>
                </a:moveTo>
                <a:lnTo>
                  <a:pt x="1108448" y="0"/>
                </a:lnTo>
                <a:lnTo>
                  <a:pt x="1108448" y="1107030"/>
                </a:lnTo>
                <a:lnTo>
                  <a:pt x="0" y="1107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204380">
            <a:off x="606492" y="4841732"/>
            <a:ext cx="1306079" cy="2167765"/>
          </a:xfrm>
          <a:custGeom>
            <a:avLst/>
            <a:gdLst/>
            <a:ahLst/>
            <a:cxnLst/>
            <a:rect l="l" t="t" r="r" b="b"/>
            <a:pathLst>
              <a:path w="1306079" h="2167765">
                <a:moveTo>
                  <a:pt x="0" y="0"/>
                </a:moveTo>
                <a:lnTo>
                  <a:pt x="1306079" y="0"/>
                </a:lnTo>
                <a:lnTo>
                  <a:pt x="1306079" y="2167765"/>
                </a:lnTo>
                <a:lnTo>
                  <a:pt x="0" y="216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0863" y="1420392"/>
            <a:ext cx="6850674" cy="432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e-NP" sz="5400" dirty="0">
                <a:solidFill>
                  <a:srgbClr val="FFFFFF"/>
                </a:solidFill>
                <a:latin typeface="Open Sans Extra Bold Italics"/>
              </a:rPr>
              <a:t>किशोरकिशोरीका लागि निःशुल्क</a:t>
            </a:r>
          </a:p>
          <a:p>
            <a:pPr algn="ctr">
              <a:lnSpc>
                <a:spcPts val="8134"/>
              </a:lnSpc>
            </a:pPr>
            <a:r>
              <a:rPr lang="ne-NP" sz="8000" dirty="0">
                <a:solidFill>
                  <a:srgbClr val="FFFFFF"/>
                </a:solidFill>
                <a:latin typeface="Open Sans Extra Bold Italics"/>
              </a:rPr>
              <a:t>पिकअप फ्ल्याग फुटबल</a:t>
            </a:r>
          </a:p>
          <a:p>
            <a:pPr algn="ctr">
              <a:lnSpc>
                <a:spcPts val="4275"/>
              </a:lnSpc>
            </a:pPr>
            <a:r>
              <a:rPr lang="ne-NP" sz="4500" dirty="0">
                <a:solidFill>
                  <a:srgbClr val="FFFFFF"/>
                </a:solidFill>
                <a:latin typeface="Open Sans Extra Bold Italics"/>
              </a:rPr>
              <a:t>लिग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3194" y="5589159"/>
            <a:ext cx="5931006" cy="203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8"/>
              </a:lnSpc>
            </a:pPr>
            <a:r>
              <a:rPr lang="ne-NP" sz="2920" dirty="0">
                <a:solidFill>
                  <a:srgbClr val="FFFFFF"/>
                </a:solidFill>
                <a:latin typeface="Open Sans Bold"/>
              </a:rPr>
              <a:t>क्यापुआनो फिल्ड</a:t>
            </a:r>
          </a:p>
          <a:p>
            <a:pPr algn="ctr">
              <a:lnSpc>
                <a:spcPts val="4088"/>
              </a:lnSpc>
            </a:pPr>
            <a:r>
              <a:rPr lang="ne-NP" sz="2920" dirty="0">
                <a:solidFill>
                  <a:srgbClr val="FFFFFF"/>
                </a:solidFill>
                <a:latin typeface="Open Sans Bold"/>
              </a:rPr>
              <a:t>बुधवार</a:t>
            </a:r>
          </a:p>
          <a:p>
            <a:pPr algn="ctr">
              <a:lnSpc>
                <a:spcPts val="4088"/>
              </a:lnSpc>
            </a:pPr>
            <a:r>
              <a:rPr lang="ne-NP" sz="2920" dirty="0">
                <a:solidFill>
                  <a:srgbClr val="FFFFFF"/>
                </a:solidFill>
                <a:latin typeface="Open Sans Bold"/>
              </a:rPr>
              <a:t>जुलाई 3 देखि अगस्ट 7 सम्म</a:t>
            </a:r>
          </a:p>
          <a:p>
            <a:pPr algn="ctr">
              <a:lnSpc>
                <a:spcPts val="4088"/>
              </a:lnSpc>
            </a:pPr>
            <a:r>
              <a:rPr lang="ne-NP" sz="2920" dirty="0">
                <a:solidFill>
                  <a:srgbClr val="FFFFFF"/>
                </a:solidFill>
                <a:latin typeface="Open Sans Bold"/>
              </a:rPr>
              <a:t>दिउँसो 2:00 बजेदेखि 4:00 बजेसम्म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166" y="8652144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ne-NP" sz="2530">
                <a:solidFill>
                  <a:srgbClr val="FFFFFF"/>
                </a:solidFill>
                <a:latin typeface="Open Sans"/>
              </a:rPr>
              <a:t>अनलाइन दर्ता गर्नुपर्छ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0950" y="9081135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ne-NP" sz="2530">
                <a:solidFill>
                  <a:srgbClr val="FFFFFF"/>
                </a:solidFill>
                <a:latin typeface="Open Sans"/>
              </a:rPr>
              <a:t>12 देखि 18 वर्ष उमेरका किशोरकिशोरी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2000" y="381000"/>
            <a:ext cx="5931006" cy="84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ne-NP" sz="1620" dirty="0">
                <a:solidFill>
                  <a:srgbClr val="FFFFFF"/>
                </a:solidFill>
                <a:latin typeface="Open Sans Bold"/>
              </a:rPr>
              <a:t>सोमरभिल पार्क्स एण्ड रिक्रिएसन टिन प्रोग्रामिङ र सोमरभिल हाइ स्कूल फुटबल कार्यक्रमले निम्न कुराहरू प्रस्तुत गर्दै छ...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9678" y="7292403"/>
            <a:ext cx="10213022" cy="10213022"/>
          </a:xfrm>
          <a:custGeom>
            <a:avLst/>
            <a:gdLst/>
            <a:ahLst/>
            <a:cxnLst/>
            <a:rect l="l" t="t" r="r" b="b"/>
            <a:pathLst>
              <a:path w="10213022" h="10213022">
                <a:moveTo>
                  <a:pt x="0" y="0"/>
                </a:moveTo>
                <a:lnTo>
                  <a:pt x="10213022" y="0"/>
                </a:lnTo>
                <a:lnTo>
                  <a:pt x="10213022" y="10213021"/>
                </a:lnTo>
                <a:lnTo>
                  <a:pt x="0" y="10213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091408" y="-7204273"/>
            <a:ext cx="9480275" cy="9480275"/>
          </a:xfrm>
          <a:custGeom>
            <a:avLst/>
            <a:gdLst/>
            <a:ahLst/>
            <a:cxnLst/>
            <a:rect l="l" t="t" r="r" b="b"/>
            <a:pathLst>
              <a:path w="9480275" h="9480275">
                <a:moveTo>
                  <a:pt x="0" y="0"/>
                </a:moveTo>
                <a:lnTo>
                  <a:pt x="9480274" y="0"/>
                </a:lnTo>
                <a:lnTo>
                  <a:pt x="9480274" y="9480275"/>
                </a:lnTo>
                <a:lnTo>
                  <a:pt x="0" y="9480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346322">
            <a:off x="6358658" y="-4213704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39"/>
                </a:lnTo>
                <a:lnTo>
                  <a:pt x="0" y="1011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346322">
            <a:off x="-8203431" y="4998480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40"/>
                </a:lnTo>
                <a:lnTo>
                  <a:pt x="0" y="1011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87541" y="1066800"/>
            <a:ext cx="943132" cy="941925"/>
          </a:xfrm>
          <a:custGeom>
            <a:avLst/>
            <a:gdLst/>
            <a:ahLst/>
            <a:cxnLst/>
            <a:rect l="l" t="t" r="r" b="b"/>
            <a:pathLst>
              <a:path w="943132" h="941925">
                <a:moveTo>
                  <a:pt x="0" y="0"/>
                </a:moveTo>
                <a:lnTo>
                  <a:pt x="943132" y="0"/>
                </a:lnTo>
                <a:lnTo>
                  <a:pt x="943132" y="941924"/>
                </a:lnTo>
                <a:lnTo>
                  <a:pt x="0" y="94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3581400"/>
            <a:ext cx="6781799" cy="2083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42"/>
              </a:lnSpc>
            </a:pPr>
            <a:r>
              <a:rPr lang="ne-NP" sz="7500" dirty="0">
                <a:solidFill>
                  <a:srgbClr val="000000"/>
                </a:solidFill>
                <a:latin typeface="Big Shoulders Display Bold"/>
              </a:rPr>
              <a:t>किशोरकिशोरीका लागि निःशुल्क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0108" y="2209800"/>
            <a:ext cx="342749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67"/>
              </a:lnSpc>
            </a:pPr>
            <a:r>
              <a:rPr lang="ne-NP" sz="7667" dirty="0">
                <a:solidFill>
                  <a:srgbClr val="3EC1E1"/>
                </a:solidFill>
                <a:latin typeface="Big Shoulders Display"/>
              </a:rPr>
              <a:t> समर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9863" y="9309100"/>
            <a:ext cx="3152675" cy="24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ne-NP" sz="1373">
                <a:solidFill>
                  <a:srgbClr val="000000"/>
                </a:solidFill>
                <a:latin typeface="Big Shoulders Display Bold"/>
              </a:rPr>
              <a:t>SOMERVILLEMA.MYREC.COM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2096" y="5638800"/>
            <a:ext cx="5689600" cy="112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ne-NP" sz="7000" dirty="0">
                <a:solidFill>
                  <a:srgbClr val="000000"/>
                </a:solidFill>
                <a:latin typeface="Big Shoulders Display"/>
              </a:rPr>
              <a:t>ओपन जिम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7800" y="6652245"/>
            <a:ext cx="529121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ne-NP" sz="2500" dirty="0">
                <a:solidFill>
                  <a:srgbClr val="000000"/>
                </a:solidFill>
                <a:latin typeface="Big Shoulders Display Bold"/>
              </a:rPr>
              <a:t>बिहीवार</a:t>
            </a:r>
          </a:p>
          <a:p>
            <a:pPr algn="ctr">
              <a:lnSpc>
                <a:spcPts val="4244"/>
              </a:lnSpc>
            </a:pPr>
            <a:r>
              <a:rPr lang="ne-NP" sz="2500" dirty="0">
                <a:solidFill>
                  <a:srgbClr val="000000"/>
                </a:solidFill>
                <a:latin typeface="Big Shoulders Display Bold"/>
              </a:rPr>
              <a:t>जुलाई 11 देखि अगस्ट 8 सम्म</a:t>
            </a:r>
          </a:p>
          <a:p>
            <a:pPr algn="ctr">
              <a:lnSpc>
                <a:spcPts val="4244"/>
              </a:lnSpc>
            </a:pPr>
            <a:r>
              <a:rPr lang="ne-NP" sz="2500" dirty="0">
                <a:solidFill>
                  <a:srgbClr val="000000"/>
                </a:solidFill>
                <a:latin typeface="Big Shoulders Display Bold"/>
              </a:rPr>
              <a:t>दिउँसो 2:00 बजेदेखि 4:00 बजेसम्म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6859" y="8330036"/>
            <a:ext cx="4198681" cy="43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ne-NP" sz="2504" dirty="0">
                <a:solidFill>
                  <a:srgbClr val="000000"/>
                </a:solidFill>
                <a:latin typeface="Big Shoulders Display"/>
              </a:rPr>
              <a:t>इस्ट सोमरभिल जिम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847" y="2286000"/>
            <a:ext cx="236553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67"/>
              </a:lnSpc>
            </a:pPr>
            <a:r>
              <a:rPr lang="ne-NP" sz="7667" dirty="0">
                <a:solidFill>
                  <a:srgbClr val="9817E9"/>
                </a:solidFill>
                <a:latin typeface="Big Shoulders Display"/>
              </a:rPr>
              <a:t>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8719">
            <a:off x="5796738" y="4537976"/>
            <a:ext cx="3625736" cy="2189038"/>
          </a:xfrm>
          <a:custGeom>
            <a:avLst/>
            <a:gdLst/>
            <a:ahLst/>
            <a:cxnLst/>
            <a:rect l="l" t="t" r="r" b="b"/>
            <a:pathLst>
              <a:path w="3625736" h="2189038">
                <a:moveTo>
                  <a:pt x="0" y="0"/>
                </a:moveTo>
                <a:lnTo>
                  <a:pt x="3625736" y="0"/>
                </a:lnTo>
                <a:lnTo>
                  <a:pt x="3625736" y="2189038"/>
                </a:lnTo>
                <a:lnTo>
                  <a:pt x="0" y="218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6268096" y="1656685"/>
            <a:ext cx="3182839" cy="3385999"/>
          </a:xfrm>
          <a:custGeom>
            <a:avLst/>
            <a:gdLst/>
            <a:ahLst/>
            <a:cxnLst/>
            <a:rect l="l" t="t" r="r" b="b"/>
            <a:pathLst>
              <a:path w="3182839" h="3385999">
                <a:moveTo>
                  <a:pt x="0" y="0"/>
                </a:moveTo>
                <a:lnTo>
                  <a:pt x="3182839" y="0"/>
                </a:lnTo>
                <a:lnTo>
                  <a:pt x="3182839" y="3386000"/>
                </a:lnTo>
                <a:lnTo>
                  <a:pt x="0" y="338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05937">
            <a:off x="3051638" y="-1974785"/>
            <a:ext cx="2844800" cy="2967197"/>
          </a:xfrm>
          <a:custGeom>
            <a:avLst/>
            <a:gdLst/>
            <a:ahLst/>
            <a:cxnLst/>
            <a:rect l="l" t="t" r="r" b="b"/>
            <a:pathLst>
              <a:path w="2844800" h="2967197">
                <a:moveTo>
                  <a:pt x="0" y="0"/>
                </a:moveTo>
                <a:lnTo>
                  <a:pt x="2844800" y="0"/>
                </a:lnTo>
                <a:lnTo>
                  <a:pt x="2844800" y="2967197"/>
                </a:lnTo>
                <a:lnTo>
                  <a:pt x="0" y="296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67203">
            <a:off x="5187503" y="-662561"/>
            <a:ext cx="2844800" cy="3010370"/>
          </a:xfrm>
          <a:custGeom>
            <a:avLst/>
            <a:gdLst/>
            <a:ahLst/>
            <a:cxnLst/>
            <a:rect l="l" t="t" r="r" b="b"/>
            <a:pathLst>
              <a:path w="2844800" h="3010370">
                <a:moveTo>
                  <a:pt x="0" y="0"/>
                </a:moveTo>
                <a:lnTo>
                  <a:pt x="2844800" y="0"/>
                </a:lnTo>
                <a:lnTo>
                  <a:pt x="2844800" y="3010370"/>
                </a:lnTo>
                <a:lnTo>
                  <a:pt x="0" y="301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350530">
            <a:off x="-2143338" y="960120"/>
            <a:ext cx="4104416" cy="4366401"/>
          </a:xfrm>
          <a:custGeom>
            <a:avLst/>
            <a:gdLst/>
            <a:ahLst/>
            <a:cxnLst/>
            <a:rect l="l" t="t" r="r" b="b"/>
            <a:pathLst>
              <a:path w="4104416" h="4366401">
                <a:moveTo>
                  <a:pt x="0" y="0"/>
                </a:moveTo>
                <a:lnTo>
                  <a:pt x="4104417" y="0"/>
                </a:lnTo>
                <a:lnTo>
                  <a:pt x="4104417" y="4366400"/>
                </a:lnTo>
                <a:lnTo>
                  <a:pt x="0" y="43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0138" y="2263541"/>
            <a:ext cx="1351783" cy="675892"/>
          </a:xfrm>
          <a:custGeom>
            <a:avLst/>
            <a:gdLst/>
            <a:ahLst/>
            <a:cxnLst/>
            <a:rect l="l" t="t" r="r" b="b"/>
            <a:pathLst>
              <a:path w="1351783" h="675892">
                <a:moveTo>
                  <a:pt x="0" y="0"/>
                </a:moveTo>
                <a:lnTo>
                  <a:pt x="1351783" y="0"/>
                </a:lnTo>
                <a:lnTo>
                  <a:pt x="1351783" y="675892"/>
                </a:lnTo>
                <a:lnTo>
                  <a:pt x="0" y="675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325843">
            <a:off x="3982369" y="7417347"/>
            <a:ext cx="4229020" cy="3848408"/>
          </a:xfrm>
          <a:custGeom>
            <a:avLst/>
            <a:gdLst/>
            <a:ahLst/>
            <a:cxnLst/>
            <a:rect l="l" t="t" r="r" b="b"/>
            <a:pathLst>
              <a:path w="4229020" h="3848408">
                <a:moveTo>
                  <a:pt x="0" y="0"/>
                </a:moveTo>
                <a:lnTo>
                  <a:pt x="4229020" y="0"/>
                </a:lnTo>
                <a:lnTo>
                  <a:pt x="4229020" y="3848408"/>
                </a:lnTo>
                <a:lnTo>
                  <a:pt x="0" y="3848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4724" y="-290507"/>
            <a:ext cx="3705472" cy="2473403"/>
          </a:xfrm>
          <a:custGeom>
            <a:avLst/>
            <a:gdLst/>
            <a:ahLst/>
            <a:cxnLst/>
            <a:rect l="l" t="t" r="r" b="b"/>
            <a:pathLst>
              <a:path w="3705472" h="2473403">
                <a:moveTo>
                  <a:pt x="0" y="0"/>
                </a:moveTo>
                <a:lnTo>
                  <a:pt x="3705472" y="0"/>
                </a:lnTo>
                <a:lnTo>
                  <a:pt x="3705472" y="2473403"/>
                </a:lnTo>
                <a:lnTo>
                  <a:pt x="0" y="2473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131175">
            <a:off x="1634490" y="8882390"/>
            <a:ext cx="3459604" cy="1790345"/>
          </a:xfrm>
          <a:custGeom>
            <a:avLst/>
            <a:gdLst/>
            <a:ahLst/>
            <a:cxnLst/>
            <a:rect l="l" t="t" r="r" b="b"/>
            <a:pathLst>
              <a:path w="3459604" h="1790345">
                <a:moveTo>
                  <a:pt x="0" y="0"/>
                </a:moveTo>
                <a:lnTo>
                  <a:pt x="3459604" y="0"/>
                </a:lnTo>
                <a:lnTo>
                  <a:pt x="3459604" y="1790345"/>
                </a:lnTo>
                <a:lnTo>
                  <a:pt x="0" y="17903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20265">
            <a:off x="-793772" y="7327159"/>
            <a:ext cx="3361940" cy="3576532"/>
          </a:xfrm>
          <a:custGeom>
            <a:avLst/>
            <a:gdLst/>
            <a:ahLst/>
            <a:cxnLst/>
            <a:rect l="l" t="t" r="r" b="b"/>
            <a:pathLst>
              <a:path w="3361940" h="3576532">
                <a:moveTo>
                  <a:pt x="0" y="0"/>
                </a:moveTo>
                <a:lnTo>
                  <a:pt x="3361941" y="0"/>
                </a:lnTo>
                <a:lnTo>
                  <a:pt x="3361941" y="3576532"/>
                </a:lnTo>
                <a:lnTo>
                  <a:pt x="0" y="3576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01085">
            <a:off x="-597275" y="4230330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5" y="0"/>
                </a:lnTo>
                <a:lnTo>
                  <a:pt x="2355435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297618">
            <a:off x="6037246" y="6954611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4" y="0"/>
                </a:lnTo>
                <a:lnTo>
                  <a:pt x="2355434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953974">
            <a:off x="4122163" y="8592316"/>
            <a:ext cx="1474822" cy="2012784"/>
          </a:xfrm>
          <a:custGeom>
            <a:avLst/>
            <a:gdLst/>
            <a:ahLst/>
            <a:cxnLst/>
            <a:rect l="l" t="t" r="r" b="b"/>
            <a:pathLst>
              <a:path w="1474822" h="2012784">
                <a:moveTo>
                  <a:pt x="0" y="0"/>
                </a:moveTo>
                <a:lnTo>
                  <a:pt x="1474822" y="0"/>
                </a:lnTo>
                <a:lnTo>
                  <a:pt x="1474822" y="2012785"/>
                </a:lnTo>
                <a:lnTo>
                  <a:pt x="0" y="201278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86298" y="-157203"/>
            <a:ext cx="1728123" cy="1736807"/>
          </a:xfrm>
          <a:custGeom>
            <a:avLst/>
            <a:gdLst/>
            <a:ahLst/>
            <a:cxnLst/>
            <a:rect l="l" t="t" r="r" b="b"/>
            <a:pathLst>
              <a:path w="1728123" h="1736807">
                <a:moveTo>
                  <a:pt x="0" y="0"/>
                </a:moveTo>
                <a:lnTo>
                  <a:pt x="1728122" y="0"/>
                </a:lnTo>
                <a:lnTo>
                  <a:pt x="1728122" y="1736806"/>
                </a:lnTo>
                <a:lnTo>
                  <a:pt x="0" y="17368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52934">
            <a:off x="5641230" y="1544537"/>
            <a:ext cx="2670749" cy="1084992"/>
          </a:xfrm>
          <a:custGeom>
            <a:avLst/>
            <a:gdLst/>
            <a:ahLst/>
            <a:cxnLst/>
            <a:rect l="l" t="t" r="r" b="b"/>
            <a:pathLst>
              <a:path w="2670749" h="1084992">
                <a:moveTo>
                  <a:pt x="0" y="0"/>
                </a:moveTo>
                <a:lnTo>
                  <a:pt x="2670750" y="0"/>
                </a:lnTo>
                <a:lnTo>
                  <a:pt x="2670750" y="1084992"/>
                </a:lnTo>
                <a:lnTo>
                  <a:pt x="0" y="10849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366090">
            <a:off x="-104959" y="6057350"/>
            <a:ext cx="1984315" cy="2077817"/>
          </a:xfrm>
          <a:custGeom>
            <a:avLst/>
            <a:gdLst/>
            <a:ahLst/>
            <a:cxnLst/>
            <a:rect l="l" t="t" r="r" b="b"/>
            <a:pathLst>
              <a:path w="1984315" h="2077817">
                <a:moveTo>
                  <a:pt x="0" y="0"/>
                </a:moveTo>
                <a:lnTo>
                  <a:pt x="1984315" y="0"/>
                </a:lnTo>
                <a:lnTo>
                  <a:pt x="1984315" y="2077817"/>
                </a:lnTo>
                <a:lnTo>
                  <a:pt x="0" y="20778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062659">
            <a:off x="6202564" y="5496114"/>
            <a:ext cx="814679" cy="998075"/>
          </a:xfrm>
          <a:custGeom>
            <a:avLst/>
            <a:gdLst/>
            <a:ahLst/>
            <a:cxnLst/>
            <a:rect l="l" t="t" r="r" b="b"/>
            <a:pathLst>
              <a:path w="814679" h="998075">
                <a:moveTo>
                  <a:pt x="0" y="0"/>
                </a:moveTo>
                <a:lnTo>
                  <a:pt x="814679" y="0"/>
                </a:lnTo>
                <a:lnTo>
                  <a:pt x="814679" y="998075"/>
                </a:lnTo>
                <a:lnTo>
                  <a:pt x="0" y="99807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570801" y="4800600"/>
            <a:ext cx="4630798" cy="63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7"/>
              </a:lnSpc>
            </a:pPr>
            <a:r>
              <a:rPr lang="ne-NP" sz="5584" dirty="0">
                <a:solidFill>
                  <a:srgbClr val="3371BF"/>
                </a:solidFill>
                <a:latin typeface="Hibernate"/>
              </a:rPr>
              <a:t>पाउडरहाउसमा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77984" y="3563916"/>
            <a:ext cx="3616432" cy="2074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0"/>
              </a:lnSpc>
            </a:pPr>
            <a:r>
              <a:rPr lang="ne-NP" sz="11288" dirty="0">
                <a:solidFill>
                  <a:srgbClr val="E75C4E"/>
                </a:solidFill>
                <a:latin typeface="Rubik One"/>
              </a:rPr>
              <a:t>समर</a:t>
            </a:r>
          </a:p>
        </p:txBody>
      </p:sp>
      <p:sp>
        <p:nvSpPr>
          <p:cNvPr id="21" name="Freeform 21"/>
          <p:cNvSpPr/>
          <p:nvPr/>
        </p:nvSpPr>
        <p:spPr>
          <a:xfrm>
            <a:off x="3445734" y="1004448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587213" y="5470979"/>
            <a:ext cx="4762570" cy="1259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e-NP" sz="2728" dirty="0">
                <a:solidFill>
                  <a:srgbClr val="3371BF"/>
                </a:solidFill>
                <a:latin typeface="Rubik One"/>
              </a:rPr>
              <a:t>शुक्रवार</a:t>
            </a:r>
          </a:p>
          <a:p>
            <a:pPr algn="ctr"/>
            <a:r>
              <a:rPr lang="ne-NP" sz="2728" dirty="0">
                <a:solidFill>
                  <a:srgbClr val="3371BF"/>
                </a:solidFill>
                <a:latin typeface="Rubik One"/>
              </a:rPr>
              <a:t>दिउँसो 1:00 बजेदेखि 3:00 बजेसम्म</a:t>
            </a:r>
          </a:p>
        </p:txBody>
      </p:sp>
      <p:sp>
        <p:nvSpPr>
          <p:cNvPr id="23" name="TextBox 23"/>
          <p:cNvSpPr txBox="1"/>
          <p:nvPr/>
        </p:nvSpPr>
        <p:spPr>
          <a:xfrm rot="-1022481">
            <a:off x="269127" y="6504086"/>
            <a:ext cx="1247282" cy="54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2"/>
              </a:lnSpc>
            </a:pPr>
            <a:r>
              <a:rPr lang="ne-NP" sz="2069">
                <a:solidFill>
                  <a:srgbClr val="FFFFFF"/>
                </a:solidFill>
                <a:latin typeface="Rubik One"/>
              </a:rPr>
              <a:t>यहाँ</a:t>
            </a:r>
          </a:p>
          <a:p>
            <a:pPr algn="ctr">
              <a:lnSpc>
                <a:spcPts val="2152"/>
              </a:lnSpc>
            </a:pPr>
            <a:r>
              <a:rPr lang="ne-NP" sz="2069">
                <a:solidFill>
                  <a:srgbClr val="FFFFFF"/>
                </a:solidFill>
                <a:latin typeface="Rubik One"/>
              </a:rPr>
              <a:t>सामेल हुनुहोस्!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20648" y="7796643"/>
            <a:ext cx="3931105" cy="998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e-NP" sz="2163" dirty="0">
                <a:solidFill>
                  <a:srgbClr val="2E3235"/>
                </a:solidFill>
                <a:latin typeface="Hibernate"/>
              </a:rPr>
              <a:t>हामीसँग स्न्याक्स, गेम, क्राफ्ट प्रोजेक्ट, आर्ट सप्लाई र थप कुराहरू हुने छन्!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7264" y="6812125"/>
            <a:ext cx="7162251" cy="46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ne-NP" sz="3000" dirty="0">
                <a:solidFill>
                  <a:srgbClr val="2E3235"/>
                </a:solidFill>
                <a:latin typeface="Hibernate"/>
              </a:rPr>
              <a:t>जुलाई 12 देखि अगस्ट 9 सम्म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0648" y="7243504"/>
            <a:ext cx="3931105" cy="37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ne-NP" sz="2539" dirty="0">
                <a:solidFill>
                  <a:srgbClr val="E75C4E"/>
                </a:solidFill>
                <a:latin typeface="Rubik One"/>
              </a:rPr>
              <a:t>857-300-3272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42513" y="2065227"/>
            <a:ext cx="2687375" cy="100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</a:pPr>
            <a:r>
              <a:rPr lang="ne-NP" sz="2539">
                <a:solidFill>
                  <a:srgbClr val="2E3235"/>
                </a:solidFill>
                <a:latin typeface="Hibernate"/>
              </a:rPr>
              <a:t>सोमरभिल पार्क्स एण्ड रिक्रिएसन टिन प्रोग्रामिङ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482</Words>
  <Application>Microsoft Office PowerPoint</Application>
  <PresentationFormat>Custom</PresentationFormat>
  <Paragraphs>150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38" baseType="lpstr">
      <vt:lpstr>Garet Bold</vt:lpstr>
      <vt:lpstr>Hibernate</vt:lpstr>
      <vt:lpstr>Rubik One</vt:lpstr>
      <vt:lpstr>Canva Sans</vt:lpstr>
      <vt:lpstr>Londrina Solid Heavy</vt:lpstr>
      <vt:lpstr>Open Sans Extra Bold Italics</vt:lpstr>
      <vt:lpstr>Norwester</vt:lpstr>
      <vt:lpstr>Bukhari Script</vt:lpstr>
      <vt:lpstr>Anton</vt:lpstr>
      <vt:lpstr>Londrina Solid</vt:lpstr>
      <vt:lpstr>Open Sans Bold</vt:lpstr>
      <vt:lpstr>Peace Sans</vt:lpstr>
      <vt:lpstr>Arial</vt:lpstr>
      <vt:lpstr>Glacial Indifference</vt:lpstr>
      <vt:lpstr>Lato</vt:lpstr>
      <vt:lpstr>Garet</vt:lpstr>
      <vt:lpstr>Glacial Indifference Bold</vt:lpstr>
      <vt:lpstr>Mangal</vt:lpstr>
      <vt:lpstr>Big Shoulders Display</vt:lpstr>
      <vt:lpstr>Open Sauce</vt:lpstr>
      <vt:lpstr>Telegraf Bold</vt:lpstr>
      <vt:lpstr>Canva Sans Bold</vt:lpstr>
      <vt:lpstr>Garet Bold Italics</vt:lpstr>
      <vt:lpstr>Garet Italics</vt:lpstr>
      <vt:lpstr>Open Sans</vt:lpstr>
      <vt:lpstr>Big Shoulders Display Bold</vt:lpstr>
      <vt:lpstr>Lato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Summer Guide Cover (Real Estate Flyer)</dc:title>
  <dc:creator>RishiPal</dc:creator>
  <cp:lastModifiedBy>BNSPL 2019_4</cp:lastModifiedBy>
  <cp:revision>10</cp:revision>
  <dcterms:created xsi:type="dcterms:W3CDTF">2006-08-16T00:00:00Z</dcterms:created>
  <dcterms:modified xsi:type="dcterms:W3CDTF">2024-04-23T06:02:41Z</dcterms:modified>
  <dc:identifier>DAF8IbMG5i4</dc:identifier>
</cp:coreProperties>
</file>