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7772400" cy="10058400"/>
  <p:notesSz cx="6858000" cy="9144000"/>
  <p:embeddedFontLst>
    <p:embeddedFont>
      <p:font typeface="Anton" pitchFamily="2" charset="0"/>
      <p:regular r:id="rId11"/>
    </p:embeddedFont>
    <p:embeddedFont>
      <p:font typeface="Big Shoulders Display" panose="020B0604020202020204" charset="0"/>
      <p:regular r:id="rId12"/>
    </p:embeddedFont>
    <p:embeddedFont>
      <p:font typeface="Big Shoulders Display Bold" panose="020B0604020202020204" charset="0"/>
      <p:regular r:id="rId13"/>
      <p:bold r:id="rId14"/>
    </p:embeddedFont>
    <p:embeddedFont>
      <p:font typeface="Bukhari Script" panose="020B0604020202020204" charset="0"/>
      <p:regular r:id="rId15"/>
    </p:embeddedFont>
    <p:embeddedFont>
      <p:font typeface="Canva Sans" panose="020B0604020202020204" charset="0"/>
      <p:regular r:id="rId16"/>
    </p:embeddedFont>
    <p:embeddedFont>
      <p:font typeface="Canva Sans Bold" panose="020B0604020202020204" charset="0"/>
      <p:regular r:id="rId17"/>
      <p:bold r:id="rId18"/>
    </p:embeddedFont>
    <p:embeddedFont>
      <p:font typeface="Garet" panose="020B0604020202020204" charset="0"/>
      <p:regular r:id="rId19"/>
    </p:embeddedFont>
    <p:embeddedFont>
      <p:font typeface="Garet Bold" panose="020B0604020202020204" charset="0"/>
      <p:regular r:id="rId20"/>
      <p:bold r:id="rId21"/>
    </p:embeddedFont>
    <p:embeddedFont>
      <p:font typeface="Garet Bold Italics" panose="020B0604020202020204" charset="0"/>
      <p:regular r:id="rId22"/>
      <p:bold r:id="rId23"/>
      <p:italic r:id="rId24"/>
      <p:boldItalic r:id="rId25"/>
    </p:embeddedFont>
    <p:embeddedFont>
      <p:font typeface="Garet Italics" panose="020B0604020202020204" charset="0"/>
      <p:regular r:id="rId26"/>
      <p:italic r:id="rId27"/>
    </p:embeddedFont>
    <p:embeddedFont>
      <p:font typeface="Glacial Indifference" panose="020B0604020202020204" charset="0"/>
      <p:regular r:id="rId28"/>
    </p:embeddedFont>
    <p:embeddedFont>
      <p:font typeface="Glacial Indifference Bold" panose="020B0604020202020204" charset="0"/>
      <p:regular r:id="rId29"/>
      <p:bold r:id="rId30"/>
    </p:embeddedFont>
    <p:embeddedFont>
      <p:font typeface="Hibernate" panose="02000503000000000000" charset="0"/>
      <p:regular r:id="rId31"/>
    </p:embeddedFont>
    <p:embeddedFont>
      <p:font typeface="Lato" panose="020F0502020204030203" pitchFamily="34" charset="0"/>
      <p:regular r:id="rId32"/>
      <p:bold r:id="rId33"/>
      <p:italic r:id="rId34"/>
      <p:boldItalic r:id="rId35"/>
    </p:embeddedFont>
    <p:embeddedFont>
      <p:font typeface="Lato Bold" panose="020F0502020204030203" charset="0"/>
      <p:regular r:id="rId36"/>
      <p:bold r:id="rId37"/>
    </p:embeddedFont>
    <p:embeddedFont>
      <p:font typeface="Londrina Solid" panose="020B0604020202020204" charset="0"/>
      <p:regular r:id="rId38"/>
    </p:embeddedFont>
    <p:embeddedFont>
      <p:font typeface="Londrina Solid Heavy" panose="020B0604020202020204" charset="0"/>
      <p:regular r:id="rId39"/>
      <p:bold r:id="rId40"/>
    </p:embeddedFont>
    <p:embeddedFont>
      <p:font typeface="Norwester" panose="020B0604020202020204" charset="0"/>
      <p:regular r:id="rId41"/>
    </p:embeddedFont>
    <p:embeddedFont>
      <p:font typeface="Open Sans" panose="020B0606030504020204" pitchFamily="34" charset="0"/>
      <p:regular r:id="rId42"/>
      <p:bold r:id="rId43"/>
      <p:italic r:id="rId44"/>
      <p:boldItalic r:id="rId45"/>
    </p:embeddedFont>
    <p:embeddedFont>
      <p:font typeface="Open Sans Bold" panose="020B0806030504020204" charset="0"/>
      <p:regular r:id="rId46"/>
      <p:bold r:id="rId47"/>
    </p:embeddedFont>
    <p:embeddedFont>
      <p:font typeface="Open Sans Extra Bold Italics" panose="020B0604020202020204" charset="0"/>
      <p:regular r:id="rId48"/>
      <p:bold r:id="rId49"/>
      <p:italic r:id="rId50"/>
      <p:boldItalic r:id="rId51"/>
    </p:embeddedFont>
    <p:embeddedFont>
      <p:font typeface="Open Sauce" panose="020B0604020202020204" charset="0"/>
      <p:regular r:id="rId52"/>
    </p:embeddedFont>
    <p:embeddedFont>
      <p:font typeface="Peace Sans" panose="020B0604020202020204" charset="0"/>
      <p:regular r:id="rId53"/>
    </p:embeddedFont>
    <p:embeddedFont>
      <p:font typeface="Rubik One" panose="020B0604020202020204" charset="-79"/>
      <p:regular r:id="rId54"/>
    </p:embeddedFont>
    <p:embeddedFont>
      <p:font typeface="Telegraf Bold" panose="020B0604020202020204" charset="0"/>
      <p:regular r:id="rId55"/>
      <p:bold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558" autoAdjust="0"/>
  </p:normalViewPr>
  <p:slideViewPr>
    <p:cSldViewPr>
      <p:cViewPr varScale="1">
        <p:scale>
          <a:sx n="48" d="100"/>
          <a:sy n="48" d="100"/>
        </p:scale>
        <p:origin x="182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font" Target="fonts/font16.fntdata"/><Relationship Id="rId39" Type="http://schemas.openxmlformats.org/officeDocument/2006/relationships/font" Target="fonts/font29.fntdata"/><Relationship Id="rId21" Type="http://schemas.openxmlformats.org/officeDocument/2006/relationships/font" Target="fonts/font11.fntdata"/><Relationship Id="rId34" Type="http://schemas.openxmlformats.org/officeDocument/2006/relationships/font" Target="fonts/font24.fntdata"/><Relationship Id="rId42" Type="http://schemas.openxmlformats.org/officeDocument/2006/relationships/font" Target="fonts/font32.fntdata"/><Relationship Id="rId47" Type="http://schemas.openxmlformats.org/officeDocument/2006/relationships/font" Target="fonts/font37.fntdata"/><Relationship Id="rId50" Type="http://schemas.openxmlformats.org/officeDocument/2006/relationships/font" Target="fonts/font40.fntdata"/><Relationship Id="rId55" Type="http://schemas.openxmlformats.org/officeDocument/2006/relationships/font" Target="fonts/font4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font" Target="fonts/font6.fntdata"/><Relationship Id="rId29" Type="http://schemas.openxmlformats.org/officeDocument/2006/relationships/font" Target="fonts/font19.fntdata"/><Relationship Id="rId11" Type="http://schemas.openxmlformats.org/officeDocument/2006/relationships/font" Target="fonts/font1.fntdata"/><Relationship Id="rId24" Type="http://schemas.openxmlformats.org/officeDocument/2006/relationships/font" Target="fonts/font14.fntdata"/><Relationship Id="rId32" Type="http://schemas.openxmlformats.org/officeDocument/2006/relationships/font" Target="fonts/font22.fntdata"/><Relationship Id="rId37" Type="http://schemas.openxmlformats.org/officeDocument/2006/relationships/font" Target="fonts/font27.fntdata"/><Relationship Id="rId40" Type="http://schemas.openxmlformats.org/officeDocument/2006/relationships/font" Target="fonts/font30.fntdata"/><Relationship Id="rId45" Type="http://schemas.openxmlformats.org/officeDocument/2006/relationships/font" Target="fonts/font35.fntdata"/><Relationship Id="rId53" Type="http://schemas.openxmlformats.org/officeDocument/2006/relationships/font" Target="fonts/font43.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font" Target="fonts/font12.fntdata"/><Relationship Id="rId27" Type="http://schemas.openxmlformats.org/officeDocument/2006/relationships/font" Target="fonts/font17.fntdata"/><Relationship Id="rId30" Type="http://schemas.openxmlformats.org/officeDocument/2006/relationships/font" Target="fonts/font20.fntdata"/><Relationship Id="rId35" Type="http://schemas.openxmlformats.org/officeDocument/2006/relationships/font" Target="fonts/font25.fntdata"/><Relationship Id="rId43" Type="http://schemas.openxmlformats.org/officeDocument/2006/relationships/font" Target="fonts/font33.fntdata"/><Relationship Id="rId48" Type="http://schemas.openxmlformats.org/officeDocument/2006/relationships/font" Target="fonts/font38.fntdata"/><Relationship Id="rId56" Type="http://schemas.openxmlformats.org/officeDocument/2006/relationships/font" Target="fonts/font46.fntdata"/><Relationship Id="rId8" Type="http://schemas.openxmlformats.org/officeDocument/2006/relationships/slide" Target="slides/slide7.xml"/><Relationship Id="rId51" Type="http://schemas.openxmlformats.org/officeDocument/2006/relationships/font" Target="fonts/font41.fntdata"/><Relationship Id="rId3" Type="http://schemas.openxmlformats.org/officeDocument/2006/relationships/slide" Target="slides/slide2.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font" Target="fonts/font15.fntdata"/><Relationship Id="rId33" Type="http://schemas.openxmlformats.org/officeDocument/2006/relationships/font" Target="fonts/font23.fntdata"/><Relationship Id="rId38" Type="http://schemas.openxmlformats.org/officeDocument/2006/relationships/font" Target="fonts/font28.fntdata"/><Relationship Id="rId46" Type="http://schemas.openxmlformats.org/officeDocument/2006/relationships/font" Target="fonts/font36.fntdata"/><Relationship Id="rId59" Type="http://schemas.openxmlformats.org/officeDocument/2006/relationships/theme" Target="theme/theme1.xml"/><Relationship Id="rId20" Type="http://schemas.openxmlformats.org/officeDocument/2006/relationships/font" Target="fonts/font10.fntdata"/><Relationship Id="rId41" Type="http://schemas.openxmlformats.org/officeDocument/2006/relationships/font" Target="fonts/font31.fntdata"/><Relationship Id="rId54" Type="http://schemas.openxmlformats.org/officeDocument/2006/relationships/font" Target="fonts/font4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font" Target="fonts/font5.fntdata"/><Relationship Id="rId23" Type="http://schemas.openxmlformats.org/officeDocument/2006/relationships/font" Target="fonts/font13.fntdata"/><Relationship Id="rId28" Type="http://schemas.openxmlformats.org/officeDocument/2006/relationships/font" Target="fonts/font18.fntdata"/><Relationship Id="rId36" Type="http://schemas.openxmlformats.org/officeDocument/2006/relationships/font" Target="fonts/font26.fntdata"/><Relationship Id="rId49" Type="http://schemas.openxmlformats.org/officeDocument/2006/relationships/font" Target="fonts/font39.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font" Target="fonts/font21.fntdata"/><Relationship Id="rId44" Type="http://schemas.openxmlformats.org/officeDocument/2006/relationships/font" Target="fonts/font34.fntdata"/><Relationship Id="rId52" Type="http://schemas.openxmlformats.org/officeDocument/2006/relationships/font" Target="fonts/font42.fntdata"/><Relationship Id="rId6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jpe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jpe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jpe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2.svg"/><Relationship Id="rId18" Type="http://schemas.openxmlformats.org/officeDocument/2006/relationships/image" Target="../media/image29.png"/><Relationship Id="rId26" Type="http://schemas.openxmlformats.org/officeDocument/2006/relationships/image" Target="../media/image35.png"/><Relationship Id="rId3" Type="http://schemas.openxmlformats.org/officeDocument/2006/relationships/image" Target="../media/image8.svg"/><Relationship Id="rId21" Type="http://schemas.openxmlformats.org/officeDocument/2006/relationships/image" Target="../media/image20.jpeg"/><Relationship Id="rId7" Type="http://schemas.openxmlformats.org/officeDocument/2006/relationships/image" Target="../media/image12.svg"/><Relationship Id="rId12" Type="http://schemas.openxmlformats.org/officeDocument/2006/relationships/image" Target="../media/image21.png"/><Relationship Id="rId17" Type="http://schemas.openxmlformats.org/officeDocument/2006/relationships/image" Target="../media/image26.svg"/><Relationship Id="rId25" Type="http://schemas.openxmlformats.org/officeDocument/2006/relationships/image" Target="../media/image34.svg"/><Relationship Id="rId2" Type="http://schemas.openxmlformats.org/officeDocument/2006/relationships/image" Target="../media/image7.png"/><Relationship Id="rId16" Type="http://schemas.openxmlformats.org/officeDocument/2006/relationships/image" Target="../media/image25.png"/><Relationship Id="rId20"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svg"/><Relationship Id="rId24" Type="http://schemas.openxmlformats.org/officeDocument/2006/relationships/image" Target="../media/image33.png"/><Relationship Id="rId5" Type="http://schemas.openxmlformats.org/officeDocument/2006/relationships/image" Target="../media/image10.svg"/><Relationship Id="rId15" Type="http://schemas.openxmlformats.org/officeDocument/2006/relationships/image" Target="../media/image24.svg"/><Relationship Id="rId23" Type="http://schemas.openxmlformats.org/officeDocument/2006/relationships/image" Target="../media/image32.svg"/><Relationship Id="rId10" Type="http://schemas.openxmlformats.org/officeDocument/2006/relationships/image" Target="../media/image15.png"/><Relationship Id="rId19" Type="http://schemas.openxmlformats.org/officeDocument/2006/relationships/image" Target="../media/image30.sv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23.png"/><Relationship Id="rId22" Type="http://schemas.openxmlformats.org/officeDocument/2006/relationships/image" Target="../media/image31.png"/><Relationship Id="rId27"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9.svg"/></Relationships>
</file>

<file path=ppt/slides/_rels/slide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8.png"/><Relationship Id="rId5" Type="http://schemas.openxmlformats.org/officeDocument/2006/relationships/image" Target="../media/image43.svg"/><Relationship Id="rId10" Type="http://schemas.openxmlformats.org/officeDocument/2006/relationships/image" Target="../media/image36.png"/><Relationship Id="rId4" Type="http://schemas.openxmlformats.org/officeDocument/2006/relationships/image" Target="../media/image42.png"/><Relationship Id="rId9" Type="http://schemas.openxmlformats.org/officeDocument/2006/relationships/image" Target="../media/image47.svg"/></Relationships>
</file>

<file path=ppt/slides/_rels/slide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52.svg"/><Relationship Id="rId7" Type="http://schemas.openxmlformats.org/officeDocument/2006/relationships/image" Target="../media/image36.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8.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svg"/><Relationship Id="rId18" Type="http://schemas.openxmlformats.org/officeDocument/2006/relationships/image" Target="../media/image76.png"/><Relationship Id="rId26" Type="http://schemas.openxmlformats.org/officeDocument/2006/relationships/image" Target="../media/image84.png"/><Relationship Id="rId3" Type="http://schemas.openxmlformats.org/officeDocument/2006/relationships/image" Target="../media/image61.svg"/><Relationship Id="rId21" Type="http://schemas.openxmlformats.org/officeDocument/2006/relationships/image" Target="../media/image79.svg"/><Relationship Id="rId7" Type="http://schemas.openxmlformats.org/officeDocument/2006/relationships/image" Target="../media/image65.svg"/><Relationship Id="rId12" Type="http://schemas.openxmlformats.org/officeDocument/2006/relationships/image" Target="../media/image70.png"/><Relationship Id="rId17" Type="http://schemas.openxmlformats.org/officeDocument/2006/relationships/image" Target="../media/image75.svg"/><Relationship Id="rId25" Type="http://schemas.openxmlformats.org/officeDocument/2006/relationships/image" Target="../media/image83.svg"/><Relationship Id="rId2" Type="http://schemas.openxmlformats.org/officeDocument/2006/relationships/image" Target="../media/image60.png"/><Relationship Id="rId16" Type="http://schemas.openxmlformats.org/officeDocument/2006/relationships/image" Target="../media/image74.png"/><Relationship Id="rId20" Type="http://schemas.openxmlformats.org/officeDocument/2006/relationships/image" Target="../media/image78.png"/><Relationship Id="rId29" Type="http://schemas.openxmlformats.org/officeDocument/2006/relationships/image" Target="../media/image87.sv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svg"/><Relationship Id="rId24" Type="http://schemas.openxmlformats.org/officeDocument/2006/relationships/image" Target="../media/image82.png"/><Relationship Id="rId32" Type="http://schemas.openxmlformats.org/officeDocument/2006/relationships/image" Target="../media/image36.png"/><Relationship Id="rId5" Type="http://schemas.openxmlformats.org/officeDocument/2006/relationships/image" Target="../media/image63.svg"/><Relationship Id="rId15" Type="http://schemas.openxmlformats.org/officeDocument/2006/relationships/image" Target="../media/image73.svg"/><Relationship Id="rId23" Type="http://schemas.openxmlformats.org/officeDocument/2006/relationships/image" Target="../media/image81.svg"/><Relationship Id="rId28" Type="http://schemas.openxmlformats.org/officeDocument/2006/relationships/image" Target="../media/image86.png"/><Relationship Id="rId10" Type="http://schemas.openxmlformats.org/officeDocument/2006/relationships/image" Target="../media/image68.png"/><Relationship Id="rId19" Type="http://schemas.openxmlformats.org/officeDocument/2006/relationships/image" Target="../media/image77.svg"/><Relationship Id="rId31" Type="http://schemas.openxmlformats.org/officeDocument/2006/relationships/image" Target="../media/image89.svg"/><Relationship Id="rId4" Type="http://schemas.openxmlformats.org/officeDocument/2006/relationships/image" Target="../media/image62.png"/><Relationship Id="rId9" Type="http://schemas.openxmlformats.org/officeDocument/2006/relationships/image" Target="../media/image67.svg"/><Relationship Id="rId14" Type="http://schemas.openxmlformats.org/officeDocument/2006/relationships/image" Target="../media/image72.png"/><Relationship Id="rId22" Type="http://schemas.openxmlformats.org/officeDocument/2006/relationships/image" Target="../media/image80.png"/><Relationship Id="rId27" Type="http://schemas.openxmlformats.org/officeDocument/2006/relationships/image" Target="../media/image85.svg"/><Relationship Id="rId30" Type="http://schemas.openxmlformats.org/officeDocument/2006/relationships/image" Target="../media/image8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8644" y="3696994"/>
            <a:ext cx="2127422" cy="2127422"/>
          </a:xfrm>
          <a:custGeom>
            <a:avLst/>
            <a:gdLst/>
            <a:ahLst/>
            <a:cxnLst/>
            <a:rect l="l" t="t" r="r" b="b"/>
            <a:pathLst>
              <a:path w="2127422" h="2127422">
                <a:moveTo>
                  <a:pt x="0" y="0"/>
                </a:moveTo>
                <a:lnTo>
                  <a:pt x="2127422" y="0"/>
                </a:lnTo>
                <a:lnTo>
                  <a:pt x="2127422" y="2127422"/>
                </a:lnTo>
                <a:lnTo>
                  <a:pt x="0" y="21274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758778" y="5824416"/>
            <a:ext cx="2127422" cy="2127422"/>
          </a:xfrm>
          <a:custGeom>
            <a:avLst/>
            <a:gdLst/>
            <a:ahLst/>
            <a:cxnLst/>
            <a:rect l="l" t="t" r="r" b="b"/>
            <a:pathLst>
              <a:path w="2127422" h="2127422">
                <a:moveTo>
                  <a:pt x="0" y="0"/>
                </a:moveTo>
                <a:lnTo>
                  <a:pt x="2127422" y="0"/>
                </a:lnTo>
                <a:lnTo>
                  <a:pt x="2127422" y="2127422"/>
                </a:lnTo>
                <a:lnTo>
                  <a:pt x="0" y="2127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6013622" y="5824416"/>
            <a:ext cx="2127422" cy="2127422"/>
          </a:xfrm>
          <a:custGeom>
            <a:avLst/>
            <a:gdLst/>
            <a:ahLst/>
            <a:cxnLst/>
            <a:rect l="l" t="t" r="r" b="b"/>
            <a:pathLst>
              <a:path w="2127422" h="2127422">
                <a:moveTo>
                  <a:pt x="0" y="0"/>
                </a:moveTo>
                <a:lnTo>
                  <a:pt x="2127422" y="0"/>
                </a:lnTo>
                <a:lnTo>
                  <a:pt x="2127422" y="2127422"/>
                </a:lnTo>
                <a:lnTo>
                  <a:pt x="0" y="21274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3886200" y="3696994"/>
            <a:ext cx="2127422" cy="2127422"/>
          </a:xfrm>
          <a:custGeom>
            <a:avLst/>
            <a:gdLst/>
            <a:ahLst/>
            <a:cxnLst/>
            <a:rect l="l" t="t" r="r" b="b"/>
            <a:pathLst>
              <a:path w="2127422" h="2127422">
                <a:moveTo>
                  <a:pt x="0" y="0"/>
                </a:moveTo>
                <a:lnTo>
                  <a:pt x="2127422" y="0"/>
                </a:lnTo>
                <a:lnTo>
                  <a:pt x="2127422" y="2127422"/>
                </a:lnTo>
                <a:lnTo>
                  <a:pt x="0" y="21274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6" name="Group 6"/>
          <p:cNvGrpSpPr/>
          <p:nvPr/>
        </p:nvGrpSpPr>
        <p:grpSpPr>
          <a:xfrm>
            <a:off x="1758778" y="3696994"/>
            <a:ext cx="2127422" cy="2127422"/>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CCE08"/>
            </a:solidFill>
          </p:spPr>
          <p:txBody>
            <a:bodyPr/>
            <a:lstStyle/>
            <a:p>
              <a:endParaRPr lang="en-US"/>
            </a:p>
          </p:txBody>
        </p:sp>
      </p:grpSp>
      <p:grpSp>
        <p:nvGrpSpPr>
          <p:cNvPr id="8" name="Group 8"/>
          <p:cNvGrpSpPr/>
          <p:nvPr/>
        </p:nvGrpSpPr>
        <p:grpSpPr>
          <a:xfrm>
            <a:off x="-368644" y="5824416"/>
            <a:ext cx="2127422" cy="2127422"/>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13125"/>
            </a:solidFill>
          </p:spPr>
          <p:txBody>
            <a:bodyPr/>
            <a:lstStyle/>
            <a:p>
              <a:endParaRPr lang="en-US"/>
            </a:p>
          </p:txBody>
        </p:sp>
      </p:grpSp>
      <p:grpSp>
        <p:nvGrpSpPr>
          <p:cNvPr id="10" name="Group 10"/>
          <p:cNvGrpSpPr/>
          <p:nvPr/>
        </p:nvGrpSpPr>
        <p:grpSpPr>
          <a:xfrm>
            <a:off x="6731000" y="9386713"/>
            <a:ext cx="1410044" cy="1410044"/>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13125"/>
            </a:solidFill>
          </p:spPr>
          <p:txBody>
            <a:bodyPr/>
            <a:lstStyle/>
            <a:p>
              <a:endParaRPr lang="en-US"/>
            </a:p>
          </p:txBody>
        </p:sp>
      </p:grpSp>
      <p:grpSp>
        <p:nvGrpSpPr>
          <p:cNvPr id="12" name="Group 12"/>
          <p:cNvGrpSpPr/>
          <p:nvPr/>
        </p:nvGrpSpPr>
        <p:grpSpPr>
          <a:xfrm>
            <a:off x="3886200" y="5824416"/>
            <a:ext cx="2127422" cy="2127422"/>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EC540"/>
            </a:solidFill>
          </p:spPr>
          <p:txBody>
            <a:bodyPr/>
            <a:lstStyle/>
            <a:p>
              <a:endParaRPr lang="en-US"/>
            </a:p>
          </p:txBody>
        </p:sp>
      </p:grpSp>
      <p:grpSp>
        <p:nvGrpSpPr>
          <p:cNvPr id="14" name="Group 14"/>
          <p:cNvGrpSpPr/>
          <p:nvPr/>
        </p:nvGrpSpPr>
        <p:grpSpPr>
          <a:xfrm>
            <a:off x="6013622" y="3696994"/>
            <a:ext cx="2127422" cy="2127422"/>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263AE"/>
            </a:solidFill>
          </p:spPr>
          <p:txBody>
            <a:bodyPr/>
            <a:lstStyle/>
            <a:p>
              <a:endParaRPr lang="en-US"/>
            </a:p>
          </p:txBody>
        </p:sp>
      </p:grpSp>
      <p:sp>
        <p:nvSpPr>
          <p:cNvPr id="16" name="Freeform 16"/>
          <p:cNvSpPr/>
          <p:nvPr/>
        </p:nvSpPr>
        <p:spPr>
          <a:xfrm>
            <a:off x="1780763" y="9233252"/>
            <a:ext cx="4210875" cy="696414"/>
          </a:xfrm>
          <a:custGeom>
            <a:avLst/>
            <a:gdLst/>
            <a:ahLst/>
            <a:cxnLst/>
            <a:rect l="l" t="t" r="r" b="b"/>
            <a:pathLst>
              <a:path w="4210875" h="696414">
                <a:moveTo>
                  <a:pt x="0" y="0"/>
                </a:moveTo>
                <a:lnTo>
                  <a:pt x="4210874" y="0"/>
                </a:lnTo>
                <a:lnTo>
                  <a:pt x="4210874" y="696414"/>
                </a:lnTo>
                <a:lnTo>
                  <a:pt x="0" y="6964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7" name="Freeform 17"/>
          <p:cNvSpPr/>
          <p:nvPr/>
        </p:nvSpPr>
        <p:spPr>
          <a:xfrm>
            <a:off x="-109339" y="9032012"/>
            <a:ext cx="1150739" cy="543986"/>
          </a:xfrm>
          <a:custGeom>
            <a:avLst/>
            <a:gdLst/>
            <a:ahLst/>
            <a:cxnLst/>
            <a:rect l="l" t="t" r="r" b="b"/>
            <a:pathLst>
              <a:path w="1150739" h="543986">
                <a:moveTo>
                  <a:pt x="0" y="0"/>
                </a:moveTo>
                <a:lnTo>
                  <a:pt x="1150739" y="0"/>
                </a:lnTo>
                <a:lnTo>
                  <a:pt x="1150739" y="543986"/>
                </a:lnTo>
                <a:lnTo>
                  <a:pt x="0" y="54398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8" name="Freeform 18"/>
          <p:cNvSpPr/>
          <p:nvPr/>
        </p:nvSpPr>
        <p:spPr>
          <a:xfrm>
            <a:off x="5668229" y="2890200"/>
            <a:ext cx="299735" cy="299735"/>
          </a:xfrm>
          <a:custGeom>
            <a:avLst/>
            <a:gdLst/>
            <a:ahLst/>
            <a:cxnLst/>
            <a:rect l="l" t="t" r="r" b="b"/>
            <a:pathLst>
              <a:path w="299735" h="299735">
                <a:moveTo>
                  <a:pt x="0" y="0"/>
                </a:moveTo>
                <a:lnTo>
                  <a:pt x="299735" y="0"/>
                </a:lnTo>
                <a:lnTo>
                  <a:pt x="299735" y="299735"/>
                </a:lnTo>
                <a:lnTo>
                  <a:pt x="0" y="29973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9" name="Freeform 19"/>
          <p:cNvSpPr/>
          <p:nvPr/>
        </p:nvSpPr>
        <p:spPr>
          <a:xfrm>
            <a:off x="1813508" y="2890200"/>
            <a:ext cx="299735" cy="299735"/>
          </a:xfrm>
          <a:custGeom>
            <a:avLst/>
            <a:gdLst/>
            <a:ahLst/>
            <a:cxnLst/>
            <a:rect l="l" t="t" r="r" b="b"/>
            <a:pathLst>
              <a:path w="299735" h="299735">
                <a:moveTo>
                  <a:pt x="0" y="0"/>
                </a:moveTo>
                <a:lnTo>
                  <a:pt x="299735" y="0"/>
                </a:lnTo>
                <a:lnTo>
                  <a:pt x="299735" y="299735"/>
                </a:lnTo>
                <a:lnTo>
                  <a:pt x="0" y="29973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grpSp>
        <p:nvGrpSpPr>
          <p:cNvPr id="20" name="Group 20"/>
          <p:cNvGrpSpPr>
            <a:grpSpLocks noChangeAspect="1"/>
          </p:cNvGrpSpPr>
          <p:nvPr/>
        </p:nvGrpSpPr>
        <p:grpSpPr>
          <a:xfrm>
            <a:off x="1934629" y="3872849"/>
            <a:ext cx="1775719" cy="1775712"/>
            <a:chOff x="0" y="0"/>
            <a:chExt cx="6350000" cy="6349975"/>
          </a:xfrm>
        </p:grpSpPr>
        <p:sp>
          <p:nvSpPr>
            <p:cNvPr id="21" name="Freeform 2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8"/>
              <a:stretch>
                <a:fillRect l="-73462" t="-35436" r="-28663" b="-16158"/>
              </a:stretch>
            </a:blipFill>
          </p:spPr>
          <p:txBody>
            <a:bodyPr/>
            <a:lstStyle/>
            <a:p>
              <a:endParaRPr lang="en-US"/>
            </a:p>
          </p:txBody>
        </p:sp>
      </p:grpSp>
      <p:grpSp>
        <p:nvGrpSpPr>
          <p:cNvPr id="22" name="Group 22"/>
          <p:cNvGrpSpPr>
            <a:grpSpLocks noChangeAspect="1"/>
          </p:cNvGrpSpPr>
          <p:nvPr/>
        </p:nvGrpSpPr>
        <p:grpSpPr>
          <a:xfrm>
            <a:off x="6189473" y="3853574"/>
            <a:ext cx="1775719" cy="1775712"/>
            <a:chOff x="0" y="0"/>
            <a:chExt cx="6350000" cy="6349975"/>
          </a:xfrm>
        </p:grpSpPr>
        <p:sp>
          <p:nvSpPr>
            <p:cNvPr id="23" name="Freeform 2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9"/>
              <a:stretch>
                <a:fillRect l="-27231" t="-31570" r="-13869" b="-44806"/>
              </a:stretch>
            </a:blipFill>
          </p:spPr>
          <p:txBody>
            <a:bodyPr/>
            <a:lstStyle/>
            <a:p>
              <a:endParaRPr lang="en-US"/>
            </a:p>
          </p:txBody>
        </p:sp>
      </p:grpSp>
      <p:grpSp>
        <p:nvGrpSpPr>
          <p:cNvPr id="24" name="Group 24"/>
          <p:cNvGrpSpPr>
            <a:grpSpLocks noChangeAspect="1"/>
          </p:cNvGrpSpPr>
          <p:nvPr/>
        </p:nvGrpSpPr>
        <p:grpSpPr>
          <a:xfrm>
            <a:off x="-192792" y="6000271"/>
            <a:ext cx="1775719" cy="1775712"/>
            <a:chOff x="0" y="0"/>
            <a:chExt cx="6350000" cy="6349975"/>
          </a:xfrm>
        </p:grpSpPr>
        <p:sp>
          <p:nvSpPr>
            <p:cNvPr id="25" name="Freeform 2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0"/>
              <a:stretch>
                <a:fillRect l="-9092" t="-23869" r="-28415" b="-13639"/>
              </a:stretch>
            </a:blipFill>
          </p:spPr>
          <p:txBody>
            <a:bodyPr/>
            <a:lstStyle/>
            <a:p>
              <a:endParaRPr lang="en-US"/>
            </a:p>
          </p:txBody>
        </p:sp>
      </p:grpSp>
      <p:grpSp>
        <p:nvGrpSpPr>
          <p:cNvPr id="26" name="Group 26"/>
          <p:cNvGrpSpPr>
            <a:grpSpLocks noChangeAspect="1"/>
          </p:cNvGrpSpPr>
          <p:nvPr/>
        </p:nvGrpSpPr>
        <p:grpSpPr>
          <a:xfrm>
            <a:off x="4062051" y="6000271"/>
            <a:ext cx="1775719" cy="1775712"/>
            <a:chOff x="0" y="0"/>
            <a:chExt cx="6350000" cy="6349975"/>
          </a:xfrm>
        </p:grpSpPr>
        <p:sp>
          <p:nvSpPr>
            <p:cNvPr id="27" name="Freeform 2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1"/>
              <a:stretch>
                <a:fillRect l="-32940" t="-49607" r="-22399" b="-57512"/>
              </a:stretch>
            </a:blipFill>
          </p:spPr>
          <p:txBody>
            <a:bodyPr/>
            <a:lstStyle/>
            <a:p>
              <a:endParaRPr lang="en-US"/>
            </a:p>
          </p:txBody>
        </p:sp>
      </p:grpSp>
      <p:sp>
        <p:nvSpPr>
          <p:cNvPr id="28" name="Freeform 28"/>
          <p:cNvSpPr/>
          <p:nvPr/>
        </p:nvSpPr>
        <p:spPr>
          <a:xfrm>
            <a:off x="0" y="0"/>
            <a:ext cx="3108960" cy="2638730"/>
          </a:xfrm>
          <a:custGeom>
            <a:avLst/>
            <a:gdLst/>
            <a:ahLst/>
            <a:cxnLst/>
            <a:rect l="l" t="t" r="r" b="b"/>
            <a:pathLst>
              <a:path w="3108960" h="2638730">
                <a:moveTo>
                  <a:pt x="0" y="0"/>
                </a:moveTo>
                <a:lnTo>
                  <a:pt x="3108960" y="0"/>
                </a:lnTo>
                <a:lnTo>
                  <a:pt x="3108960" y="2638730"/>
                </a:lnTo>
                <a:lnTo>
                  <a:pt x="0" y="263873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29" name="Freeform 29"/>
          <p:cNvSpPr/>
          <p:nvPr/>
        </p:nvSpPr>
        <p:spPr>
          <a:xfrm>
            <a:off x="-408305" y="3657889"/>
            <a:ext cx="2167083" cy="2167083"/>
          </a:xfrm>
          <a:custGeom>
            <a:avLst/>
            <a:gdLst/>
            <a:ahLst/>
            <a:cxnLst/>
            <a:rect l="l" t="t" r="r" b="b"/>
            <a:pathLst>
              <a:path w="2167083" h="2167083">
                <a:moveTo>
                  <a:pt x="0" y="0"/>
                </a:moveTo>
                <a:lnTo>
                  <a:pt x="2167083" y="0"/>
                </a:lnTo>
                <a:lnTo>
                  <a:pt x="2167083" y="2167083"/>
                </a:lnTo>
                <a:lnTo>
                  <a:pt x="0" y="2167083"/>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30" name="Freeform 30"/>
          <p:cNvSpPr/>
          <p:nvPr/>
        </p:nvSpPr>
        <p:spPr>
          <a:xfrm>
            <a:off x="5991637" y="5783382"/>
            <a:ext cx="2168456" cy="2168456"/>
          </a:xfrm>
          <a:custGeom>
            <a:avLst/>
            <a:gdLst/>
            <a:ahLst/>
            <a:cxnLst/>
            <a:rect l="l" t="t" r="r" b="b"/>
            <a:pathLst>
              <a:path w="2168456" h="2168456">
                <a:moveTo>
                  <a:pt x="0" y="0"/>
                </a:moveTo>
                <a:lnTo>
                  <a:pt x="2168457" y="0"/>
                </a:lnTo>
                <a:lnTo>
                  <a:pt x="2168457" y="2168456"/>
                </a:lnTo>
                <a:lnTo>
                  <a:pt x="0" y="2168456"/>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31" name="Freeform 31"/>
          <p:cNvSpPr/>
          <p:nvPr/>
        </p:nvSpPr>
        <p:spPr>
          <a:xfrm rot="-1537732">
            <a:off x="1848085" y="6341431"/>
            <a:ext cx="1948809" cy="1052357"/>
          </a:xfrm>
          <a:custGeom>
            <a:avLst/>
            <a:gdLst/>
            <a:ahLst/>
            <a:cxnLst/>
            <a:rect l="l" t="t" r="r" b="b"/>
            <a:pathLst>
              <a:path w="1948809" h="1052357">
                <a:moveTo>
                  <a:pt x="0" y="0"/>
                </a:moveTo>
                <a:lnTo>
                  <a:pt x="1948808" y="0"/>
                </a:lnTo>
                <a:lnTo>
                  <a:pt x="1948808" y="1052357"/>
                </a:lnTo>
                <a:lnTo>
                  <a:pt x="0" y="1052357"/>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sp>
        <p:nvSpPr>
          <p:cNvPr id="32" name="TextBox 32"/>
          <p:cNvSpPr txBox="1"/>
          <p:nvPr/>
        </p:nvSpPr>
        <p:spPr>
          <a:xfrm>
            <a:off x="123568" y="466709"/>
            <a:ext cx="7525265" cy="1483224"/>
          </a:xfrm>
          <a:prstGeom prst="rect">
            <a:avLst/>
          </a:prstGeom>
        </p:spPr>
        <p:txBody>
          <a:bodyPr lIns="0" tIns="0" rIns="0" bIns="0" rtlCol="0" anchor="t">
            <a:spAutoFit/>
          </a:bodyPr>
          <a:lstStyle/>
          <a:p>
            <a:pPr algn="ctr">
              <a:lnSpc>
                <a:spcPts val="5860"/>
              </a:lnSpc>
            </a:pPr>
            <a:r>
              <a:rPr lang="zh-CN" sz="4803">
                <a:solidFill>
                  <a:srgbClr val="4263AE"/>
                </a:solidFill>
                <a:latin typeface="Peace Sans"/>
                <a:ea typeface="SimSun"/>
              </a:rPr>
              <a:t>萨默维尔 </a:t>
            </a:r>
          </a:p>
          <a:p>
            <a:pPr algn="ctr">
              <a:lnSpc>
                <a:spcPts val="5860"/>
              </a:lnSpc>
            </a:pPr>
            <a:r>
              <a:rPr lang="zh-CN" sz="4803">
                <a:solidFill>
                  <a:srgbClr val="4263AE"/>
                </a:solidFill>
                <a:latin typeface="Peace Sans"/>
                <a:ea typeface="SimSun"/>
              </a:rPr>
              <a:t>公园娱乐设施 </a:t>
            </a:r>
          </a:p>
        </p:txBody>
      </p:sp>
      <p:sp>
        <p:nvSpPr>
          <p:cNvPr id="33" name="TextBox 33"/>
          <p:cNvSpPr txBox="1"/>
          <p:nvPr/>
        </p:nvSpPr>
        <p:spPr>
          <a:xfrm>
            <a:off x="1205716" y="1689417"/>
            <a:ext cx="5360967" cy="1282383"/>
          </a:xfrm>
          <a:prstGeom prst="rect">
            <a:avLst/>
          </a:prstGeom>
        </p:spPr>
        <p:txBody>
          <a:bodyPr lIns="0" tIns="0" rIns="0" bIns="0" rtlCol="0" anchor="t">
            <a:spAutoFit/>
          </a:bodyPr>
          <a:lstStyle/>
          <a:p>
            <a:pPr algn="ctr">
              <a:lnSpc>
                <a:spcPts val="10457"/>
              </a:lnSpc>
              <a:spcBef>
                <a:spcPct val="0"/>
              </a:spcBef>
            </a:pPr>
            <a:r>
              <a:rPr lang="zh-CN" sz="7469" dirty="0">
                <a:solidFill>
                  <a:srgbClr val="FBBD14"/>
                </a:solidFill>
                <a:latin typeface="Bukhari Script"/>
                <a:ea typeface="SimSun"/>
              </a:rPr>
              <a:t>夏季</a:t>
            </a:r>
          </a:p>
        </p:txBody>
      </p:sp>
      <p:sp>
        <p:nvSpPr>
          <p:cNvPr id="34" name="TextBox 34"/>
          <p:cNvSpPr txBox="1"/>
          <p:nvPr/>
        </p:nvSpPr>
        <p:spPr>
          <a:xfrm>
            <a:off x="291984" y="2747281"/>
            <a:ext cx="7188433" cy="799583"/>
          </a:xfrm>
          <a:prstGeom prst="rect">
            <a:avLst/>
          </a:prstGeom>
        </p:spPr>
        <p:txBody>
          <a:bodyPr lIns="0" tIns="0" rIns="0" bIns="0" rtlCol="0" anchor="t">
            <a:spAutoFit/>
          </a:bodyPr>
          <a:lstStyle/>
          <a:p>
            <a:pPr algn="ctr">
              <a:lnSpc>
                <a:spcPts val="6585"/>
              </a:lnSpc>
              <a:spcBef>
                <a:spcPct val="0"/>
              </a:spcBef>
            </a:pPr>
            <a:r>
              <a:rPr lang="zh-CN" sz="4703" dirty="0">
                <a:solidFill>
                  <a:srgbClr val="E13125"/>
                </a:solidFill>
                <a:latin typeface="Peace Sans"/>
                <a:ea typeface="SimSun"/>
              </a:rPr>
              <a:t>青少年指南</a:t>
            </a:r>
          </a:p>
        </p:txBody>
      </p:sp>
      <p:grpSp>
        <p:nvGrpSpPr>
          <p:cNvPr id="35" name="Group 35"/>
          <p:cNvGrpSpPr/>
          <p:nvPr/>
        </p:nvGrpSpPr>
        <p:grpSpPr>
          <a:xfrm>
            <a:off x="1289720" y="8384437"/>
            <a:ext cx="5192960" cy="919568"/>
            <a:chOff x="0" y="0"/>
            <a:chExt cx="6923947" cy="1226090"/>
          </a:xfrm>
        </p:grpSpPr>
        <p:sp>
          <p:nvSpPr>
            <p:cNvPr id="36" name="TextBox 36"/>
            <p:cNvSpPr txBox="1"/>
            <p:nvPr/>
          </p:nvSpPr>
          <p:spPr>
            <a:xfrm>
              <a:off x="0" y="-28575"/>
              <a:ext cx="6923947" cy="848964"/>
            </a:xfrm>
            <a:prstGeom prst="rect">
              <a:avLst/>
            </a:prstGeom>
          </p:spPr>
          <p:txBody>
            <a:bodyPr lIns="0" tIns="0" rIns="0" bIns="0" rtlCol="0" anchor="t">
              <a:spAutoFit/>
            </a:bodyPr>
            <a:lstStyle/>
            <a:p>
              <a:pPr algn="ctr">
                <a:lnSpc>
                  <a:spcPts val="2634"/>
                </a:lnSpc>
              </a:pPr>
              <a:r>
                <a:rPr lang="zh-CN" sz="1881">
                  <a:solidFill>
                    <a:srgbClr val="4263AE"/>
                  </a:solidFill>
                  <a:latin typeface="Peace Sans"/>
                  <a:ea typeface="SimSun"/>
                </a:rPr>
                <a:t>萨默维尔公园娱乐设施青少年课程规划</a:t>
              </a:r>
            </a:p>
          </p:txBody>
        </p:sp>
        <p:sp>
          <p:nvSpPr>
            <p:cNvPr id="37" name="TextBox 37"/>
            <p:cNvSpPr txBox="1"/>
            <p:nvPr/>
          </p:nvSpPr>
          <p:spPr>
            <a:xfrm>
              <a:off x="183491" y="952195"/>
              <a:ext cx="6556965" cy="273895"/>
            </a:xfrm>
            <a:prstGeom prst="rect">
              <a:avLst/>
            </a:prstGeom>
          </p:spPr>
          <p:txBody>
            <a:bodyPr lIns="0" tIns="0" rIns="0" bIns="0" rtlCol="0" anchor="t">
              <a:spAutoFit/>
            </a:bodyPr>
            <a:lstStyle/>
            <a:p>
              <a:pPr algn="ctr">
                <a:lnSpc>
                  <a:spcPts val="1712"/>
                </a:lnSpc>
              </a:pPr>
              <a:endParaRPr/>
            </a:p>
          </p:txBody>
        </p:sp>
      </p:grpSp>
      <p:sp>
        <p:nvSpPr>
          <p:cNvPr id="38" name="TextBox 38"/>
          <p:cNvSpPr txBox="1"/>
          <p:nvPr/>
        </p:nvSpPr>
        <p:spPr>
          <a:xfrm>
            <a:off x="3810531" y="4367609"/>
            <a:ext cx="2278761" cy="799583"/>
          </a:xfrm>
          <a:prstGeom prst="rect">
            <a:avLst/>
          </a:prstGeom>
        </p:spPr>
        <p:txBody>
          <a:bodyPr lIns="0" tIns="0" rIns="0" bIns="0" rtlCol="0" anchor="t">
            <a:spAutoFit/>
          </a:bodyPr>
          <a:lstStyle/>
          <a:p>
            <a:pPr algn="ctr">
              <a:lnSpc>
                <a:spcPts val="6585"/>
              </a:lnSpc>
              <a:spcBef>
                <a:spcPct val="0"/>
              </a:spcBef>
            </a:pPr>
            <a:r>
              <a:rPr lang="zh-CN" sz="4703">
                <a:solidFill>
                  <a:srgbClr val="FCCE08"/>
                </a:solidFill>
                <a:latin typeface="Peace Sans"/>
                <a:ea typeface="SimSun"/>
              </a:rPr>
              <a:t>2024</a:t>
            </a:r>
          </a:p>
        </p:txBody>
      </p:sp>
      <p:sp>
        <p:nvSpPr>
          <p:cNvPr id="39" name="TextBox 39"/>
          <p:cNvSpPr txBox="1"/>
          <p:nvPr/>
        </p:nvSpPr>
        <p:spPr>
          <a:xfrm>
            <a:off x="2127349" y="9358828"/>
            <a:ext cx="3517702" cy="396240"/>
          </a:xfrm>
          <a:prstGeom prst="rect">
            <a:avLst/>
          </a:prstGeom>
        </p:spPr>
        <p:txBody>
          <a:bodyPr lIns="0" tIns="0" rIns="0" bIns="0" rtlCol="0" anchor="t">
            <a:spAutoFit/>
          </a:bodyPr>
          <a:lstStyle/>
          <a:p>
            <a:pPr algn="ctr">
              <a:lnSpc>
                <a:spcPts val="3359"/>
              </a:lnSpc>
            </a:pPr>
            <a:r>
              <a:rPr lang="zh-CN" sz="2400">
                <a:solidFill>
                  <a:srgbClr val="FFFFFF"/>
                </a:solidFill>
                <a:latin typeface="Canva Sans"/>
                <a:ea typeface="SimSun"/>
              </a:rPr>
              <a:t>www.somervillerec.com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471129" y="-670241"/>
            <a:ext cx="1929786" cy="1929786"/>
          </a:xfrm>
          <a:custGeom>
            <a:avLst/>
            <a:gdLst/>
            <a:ahLst/>
            <a:cxnLst/>
            <a:rect l="l" t="t" r="r" b="b"/>
            <a:pathLst>
              <a:path w="1929786" h="1929786">
                <a:moveTo>
                  <a:pt x="0" y="0"/>
                </a:moveTo>
                <a:lnTo>
                  <a:pt x="1929786" y="0"/>
                </a:lnTo>
                <a:lnTo>
                  <a:pt x="1929786" y="1929786"/>
                </a:lnTo>
                <a:lnTo>
                  <a:pt x="0" y="19297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50799" y="8625634"/>
            <a:ext cx="7634251" cy="1262588"/>
          </a:xfrm>
          <a:custGeom>
            <a:avLst/>
            <a:gdLst/>
            <a:ahLst/>
            <a:cxnLst/>
            <a:rect l="l" t="t" r="r" b="b"/>
            <a:pathLst>
              <a:path w="7634251" h="1262588">
                <a:moveTo>
                  <a:pt x="0" y="0"/>
                </a:moveTo>
                <a:lnTo>
                  <a:pt x="7634251" y="0"/>
                </a:lnTo>
                <a:lnTo>
                  <a:pt x="7634251" y="1262587"/>
                </a:lnTo>
                <a:lnTo>
                  <a:pt x="0" y="12625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45134" y="9597421"/>
            <a:ext cx="690568" cy="326450"/>
          </a:xfrm>
          <a:custGeom>
            <a:avLst/>
            <a:gdLst/>
            <a:ahLst/>
            <a:cxnLst/>
            <a:rect l="l" t="t" r="r" b="b"/>
            <a:pathLst>
              <a:path w="690568" h="326450">
                <a:moveTo>
                  <a:pt x="0" y="0"/>
                </a:moveTo>
                <a:lnTo>
                  <a:pt x="690568" y="0"/>
                </a:lnTo>
                <a:lnTo>
                  <a:pt x="690568" y="326450"/>
                </a:lnTo>
                <a:lnTo>
                  <a:pt x="0" y="3264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4858191" y="1561574"/>
            <a:ext cx="162547" cy="162547"/>
          </a:xfrm>
          <a:custGeom>
            <a:avLst/>
            <a:gdLst/>
            <a:ahLst/>
            <a:cxnLst/>
            <a:rect l="l" t="t" r="r" b="b"/>
            <a:pathLst>
              <a:path w="162547" h="162547">
                <a:moveTo>
                  <a:pt x="0" y="0"/>
                </a:moveTo>
                <a:lnTo>
                  <a:pt x="162548" y="0"/>
                </a:lnTo>
                <a:lnTo>
                  <a:pt x="162548" y="162547"/>
                </a:lnTo>
                <a:lnTo>
                  <a:pt x="0" y="1625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2767759" y="1561574"/>
            <a:ext cx="162547" cy="162547"/>
          </a:xfrm>
          <a:custGeom>
            <a:avLst/>
            <a:gdLst/>
            <a:ahLst/>
            <a:cxnLst/>
            <a:rect l="l" t="t" r="r" b="b"/>
            <a:pathLst>
              <a:path w="162547" h="162547">
                <a:moveTo>
                  <a:pt x="0" y="0"/>
                </a:moveTo>
                <a:lnTo>
                  <a:pt x="162547" y="0"/>
                </a:lnTo>
                <a:lnTo>
                  <a:pt x="162547" y="162547"/>
                </a:lnTo>
                <a:lnTo>
                  <a:pt x="0" y="1625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109339" y="0"/>
            <a:ext cx="1686003" cy="1430995"/>
          </a:xfrm>
          <a:custGeom>
            <a:avLst/>
            <a:gdLst/>
            <a:ahLst/>
            <a:cxnLst/>
            <a:rect l="l" t="t" r="r" b="b"/>
            <a:pathLst>
              <a:path w="1686003" h="1430995">
                <a:moveTo>
                  <a:pt x="0" y="0"/>
                </a:moveTo>
                <a:lnTo>
                  <a:pt x="1686002" y="0"/>
                </a:lnTo>
                <a:lnTo>
                  <a:pt x="1686002" y="1430995"/>
                </a:lnTo>
                <a:lnTo>
                  <a:pt x="0" y="143099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a:off x="122347" y="4273574"/>
            <a:ext cx="998964" cy="998964"/>
          </a:xfrm>
          <a:custGeom>
            <a:avLst/>
            <a:gdLst/>
            <a:ahLst/>
            <a:cxnLst/>
            <a:rect l="l" t="t" r="r" b="b"/>
            <a:pathLst>
              <a:path w="998964" h="998964">
                <a:moveTo>
                  <a:pt x="0" y="0"/>
                </a:moveTo>
                <a:lnTo>
                  <a:pt x="998964" y="0"/>
                </a:lnTo>
                <a:lnTo>
                  <a:pt x="998964" y="998964"/>
                </a:lnTo>
                <a:lnTo>
                  <a:pt x="0" y="99896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9" name="Freeform 9"/>
          <p:cNvSpPr/>
          <p:nvPr/>
        </p:nvSpPr>
        <p:spPr>
          <a:xfrm>
            <a:off x="126944" y="3181062"/>
            <a:ext cx="999597" cy="999597"/>
          </a:xfrm>
          <a:custGeom>
            <a:avLst/>
            <a:gdLst/>
            <a:ahLst/>
            <a:cxnLst/>
            <a:rect l="l" t="t" r="r" b="b"/>
            <a:pathLst>
              <a:path w="999597" h="999597">
                <a:moveTo>
                  <a:pt x="0" y="0"/>
                </a:moveTo>
                <a:lnTo>
                  <a:pt x="999597" y="0"/>
                </a:lnTo>
                <a:lnTo>
                  <a:pt x="999597" y="999597"/>
                </a:lnTo>
                <a:lnTo>
                  <a:pt x="0" y="99959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0" name="Freeform 10"/>
          <p:cNvSpPr/>
          <p:nvPr/>
        </p:nvSpPr>
        <p:spPr>
          <a:xfrm>
            <a:off x="83624" y="2068178"/>
            <a:ext cx="1054528" cy="1054528"/>
          </a:xfrm>
          <a:custGeom>
            <a:avLst/>
            <a:gdLst/>
            <a:ahLst/>
            <a:cxnLst/>
            <a:rect l="l" t="t" r="r" b="b"/>
            <a:pathLst>
              <a:path w="1054528" h="1054528">
                <a:moveTo>
                  <a:pt x="0" y="0"/>
                </a:moveTo>
                <a:lnTo>
                  <a:pt x="1054529" y="0"/>
                </a:lnTo>
                <a:lnTo>
                  <a:pt x="1054529" y="1054528"/>
                </a:lnTo>
                <a:lnTo>
                  <a:pt x="0" y="105452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grpSp>
        <p:nvGrpSpPr>
          <p:cNvPr id="11" name="Group 11"/>
          <p:cNvGrpSpPr/>
          <p:nvPr/>
        </p:nvGrpSpPr>
        <p:grpSpPr>
          <a:xfrm>
            <a:off x="81668" y="6329524"/>
            <a:ext cx="1080321" cy="1080321"/>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263AE"/>
            </a:solidFill>
          </p:spPr>
          <p:txBody>
            <a:bodyPr/>
            <a:lstStyle/>
            <a:p>
              <a:endParaRPr lang="en-US"/>
            </a:p>
          </p:txBody>
        </p:sp>
      </p:grpSp>
      <p:grpSp>
        <p:nvGrpSpPr>
          <p:cNvPr id="13" name="Group 13"/>
          <p:cNvGrpSpPr>
            <a:grpSpLocks noChangeAspect="1"/>
          </p:cNvGrpSpPr>
          <p:nvPr/>
        </p:nvGrpSpPr>
        <p:grpSpPr>
          <a:xfrm>
            <a:off x="170967" y="6409036"/>
            <a:ext cx="901724" cy="901720"/>
            <a:chOff x="0" y="0"/>
            <a:chExt cx="6350000" cy="6349975"/>
          </a:xfrm>
        </p:grpSpPr>
        <p:sp>
          <p:nvSpPr>
            <p:cNvPr id="14" name="Freeform 1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0"/>
              <a:stretch>
                <a:fillRect l="-27231" t="-31570" r="-13869" b="-44806"/>
              </a:stretch>
            </a:blipFill>
          </p:spPr>
          <p:txBody>
            <a:bodyPr/>
            <a:lstStyle/>
            <a:p>
              <a:endParaRPr lang="en-US"/>
            </a:p>
          </p:txBody>
        </p:sp>
      </p:grpSp>
      <p:grpSp>
        <p:nvGrpSpPr>
          <p:cNvPr id="15" name="Group 15"/>
          <p:cNvGrpSpPr/>
          <p:nvPr/>
        </p:nvGrpSpPr>
        <p:grpSpPr>
          <a:xfrm>
            <a:off x="91496" y="7497990"/>
            <a:ext cx="1070494" cy="1070494"/>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EC540"/>
            </a:solidFill>
          </p:spPr>
          <p:txBody>
            <a:bodyPr/>
            <a:lstStyle/>
            <a:p>
              <a:endParaRPr lang="en-US"/>
            </a:p>
          </p:txBody>
        </p:sp>
      </p:grpSp>
      <p:grpSp>
        <p:nvGrpSpPr>
          <p:cNvPr id="17" name="Group 17"/>
          <p:cNvGrpSpPr>
            <a:grpSpLocks noChangeAspect="1"/>
          </p:cNvGrpSpPr>
          <p:nvPr/>
        </p:nvGrpSpPr>
        <p:grpSpPr>
          <a:xfrm>
            <a:off x="179982" y="7586478"/>
            <a:ext cx="893521" cy="893518"/>
            <a:chOff x="0" y="0"/>
            <a:chExt cx="6350000" cy="6349975"/>
          </a:xfrm>
        </p:grpSpPr>
        <p:sp>
          <p:nvSpPr>
            <p:cNvPr id="18" name="Freeform 1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1"/>
              <a:stretch>
                <a:fillRect l="-32940" t="-49607" r="-22399" b="-57512"/>
              </a:stretch>
            </a:blipFill>
          </p:spPr>
          <p:txBody>
            <a:bodyPr/>
            <a:lstStyle/>
            <a:p>
              <a:endParaRPr lang="en-US"/>
            </a:p>
          </p:txBody>
        </p:sp>
      </p:grpSp>
      <p:grpSp>
        <p:nvGrpSpPr>
          <p:cNvPr id="19" name="Group 19"/>
          <p:cNvGrpSpPr/>
          <p:nvPr/>
        </p:nvGrpSpPr>
        <p:grpSpPr>
          <a:xfrm>
            <a:off x="1217698" y="2113895"/>
            <a:ext cx="4276732" cy="7087939"/>
            <a:chOff x="0" y="0"/>
            <a:chExt cx="5702309" cy="9450585"/>
          </a:xfrm>
        </p:grpSpPr>
        <p:sp>
          <p:nvSpPr>
            <p:cNvPr id="20" name="TextBox 20"/>
            <p:cNvSpPr txBox="1"/>
            <p:nvPr/>
          </p:nvSpPr>
          <p:spPr>
            <a:xfrm>
              <a:off x="0" y="-28575"/>
              <a:ext cx="5702309" cy="9145040"/>
            </a:xfrm>
            <a:prstGeom prst="rect">
              <a:avLst/>
            </a:prstGeom>
          </p:spPr>
          <p:txBody>
            <a:bodyPr lIns="0" tIns="0" rIns="0" bIns="0" rtlCol="0" anchor="t">
              <a:spAutoFit/>
            </a:bodyPr>
            <a:lstStyle/>
            <a:p>
              <a:pPr>
                <a:lnSpc>
                  <a:spcPts val="2169"/>
                </a:lnSpc>
              </a:pPr>
              <a:r>
                <a:rPr lang="zh-CN" sz="1549" u="sng">
                  <a:solidFill>
                    <a:srgbClr val="4263AE"/>
                  </a:solidFill>
                  <a:latin typeface="Peace Sans"/>
                  <a:ea typeface="SimSun"/>
                </a:rPr>
                <a:t>周一</a:t>
              </a:r>
            </a:p>
            <a:p>
              <a:pPr>
                <a:lnSpc>
                  <a:spcPts val="2169"/>
                </a:lnSpc>
              </a:pPr>
              <a:r>
                <a:rPr lang="zh-CN" sz="1549" u="sng">
                  <a:solidFill>
                    <a:srgbClr val="4263AE"/>
                  </a:solidFill>
                  <a:latin typeface="Peace Sans"/>
                  <a:ea typeface="SimSun"/>
                </a:rPr>
                <a:t>下午2:00-4:00</a:t>
              </a:r>
            </a:p>
            <a:p>
              <a:pPr>
                <a:lnSpc>
                  <a:spcPts val="2169"/>
                </a:lnSpc>
              </a:pPr>
              <a:r>
                <a:rPr lang="zh-CN" sz="1549">
                  <a:solidFill>
                    <a:srgbClr val="4263AE"/>
                  </a:solidFill>
                  <a:latin typeface="Peace Sans"/>
                  <a:ea typeface="SimSun"/>
                </a:rPr>
                <a:t>即兴足球</a:t>
              </a:r>
            </a:p>
            <a:p>
              <a:pPr>
                <a:lnSpc>
                  <a:spcPts val="2169"/>
                </a:lnSpc>
              </a:pPr>
              <a:endParaRPr lang="en-US" sz="1549">
                <a:solidFill>
                  <a:srgbClr val="4263AE"/>
                </a:solidFill>
                <a:latin typeface="Peace Sans"/>
              </a:endParaRPr>
            </a:p>
            <a:p>
              <a:pPr>
                <a:lnSpc>
                  <a:spcPts val="2169"/>
                </a:lnSpc>
              </a:pPr>
              <a:r>
                <a:rPr lang="zh-CN" sz="1549" u="sng">
                  <a:solidFill>
                    <a:srgbClr val="4263AE"/>
                  </a:solidFill>
                  <a:latin typeface="Peace Sans"/>
                  <a:ea typeface="SimSun"/>
                </a:rPr>
                <a:t>周二</a:t>
              </a:r>
            </a:p>
            <a:p>
              <a:pPr>
                <a:lnSpc>
                  <a:spcPts val="2169"/>
                </a:lnSpc>
              </a:pPr>
              <a:r>
                <a:rPr lang="zh-CN" sz="1549" u="sng">
                  <a:solidFill>
                    <a:srgbClr val="4263AE"/>
                  </a:solidFill>
                  <a:latin typeface="Peace Sans"/>
                  <a:ea typeface="SimSun"/>
                </a:rPr>
                <a:t>下午1:00-3:00</a:t>
              </a:r>
            </a:p>
            <a:p>
              <a:pPr>
                <a:lnSpc>
                  <a:spcPts val="2169"/>
                </a:lnSpc>
              </a:pPr>
              <a:r>
                <a:rPr lang="zh-CN" sz="1549">
                  <a:solidFill>
                    <a:srgbClr val="4263AE"/>
                  </a:solidFill>
                  <a:latin typeface="Peace Sans"/>
                  <a:ea typeface="SimSun"/>
                </a:rPr>
                <a:t>排球技巧训练</a:t>
              </a:r>
            </a:p>
            <a:p>
              <a:pPr>
                <a:lnSpc>
                  <a:spcPts val="555"/>
                </a:lnSpc>
              </a:pPr>
              <a:endParaRPr lang="en-US" sz="1549">
                <a:solidFill>
                  <a:srgbClr val="4263AE"/>
                </a:solidFill>
                <a:latin typeface="Peace Sans"/>
              </a:endParaRPr>
            </a:p>
            <a:p>
              <a:pPr>
                <a:lnSpc>
                  <a:spcPts val="555"/>
                </a:lnSpc>
              </a:pPr>
              <a:endParaRPr lang="en-US" sz="1549">
                <a:solidFill>
                  <a:srgbClr val="4263AE"/>
                </a:solidFill>
                <a:latin typeface="Peace Sans"/>
              </a:endParaRPr>
            </a:p>
            <a:p>
              <a:pPr>
                <a:lnSpc>
                  <a:spcPts val="555"/>
                </a:lnSpc>
              </a:pPr>
              <a:endParaRPr lang="en-US" sz="1549">
                <a:solidFill>
                  <a:srgbClr val="4263AE"/>
                </a:solidFill>
                <a:latin typeface="Peace Sans"/>
              </a:endParaRPr>
            </a:p>
            <a:p>
              <a:pPr>
                <a:lnSpc>
                  <a:spcPts val="2169"/>
                </a:lnSpc>
              </a:pPr>
              <a:r>
                <a:rPr lang="zh-CN" sz="1549" u="sng">
                  <a:solidFill>
                    <a:srgbClr val="4263AE"/>
                  </a:solidFill>
                  <a:latin typeface="Peace Sans"/>
                  <a:ea typeface="SimSun"/>
                </a:rPr>
                <a:t>下午3:00-5:00</a:t>
              </a:r>
            </a:p>
            <a:p>
              <a:pPr>
                <a:lnSpc>
                  <a:spcPts val="2169"/>
                </a:lnSpc>
              </a:pPr>
              <a:r>
                <a:rPr lang="zh-CN" sz="1549">
                  <a:solidFill>
                    <a:srgbClr val="4263AE"/>
                  </a:solidFill>
                  <a:latin typeface="Peace Sans"/>
                  <a:ea typeface="SimSun"/>
                </a:rPr>
                <a:t>篮球技巧训练</a:t>
              </a:r>
            </a:p>
            <a:p>
              <a:pPr>
                <a:lnSpc>
                  <a:spcPts val="2169"/>
                </a:lnSpc>
              </a:pPr>
              <a:r>
                <a:rPr lang="zh-CN" sz="1549">
                  <a:solidFill>
                    <a:srgbClr val="4263AE"/>
                  </a:solidFill>
                  <a:latin typeface="Peace Sans"/>
                  <a:ea typeface="SimSun"/>
                </a:rPr>
                <a:t>与TAK和RIC一道</a:t>
              </a:r>
            </a:p>
            <a:p>
              <a:pPr>
                <a:lnSpc>
                  <a:spcPts val="812"/>
                </a:lnSpc>
              </a:pPr>
              <a:endParaRPr lang="en-US" sz="1549">
                <a:solidFill>
                  <a:srgbClr val="4263AE"/>
                </a:solidFill>
                <a:latin typeface="Peace Sans"/>
              </a:endParaRPr>
            </a:p>
            <a:p>
              <a:pPr>
                <a:lnSpc>
                  <a:spcPts val="812"/>
                </a:lnSpc>
              </a:pPr>
              <a:endParaRPr lang="en-US" sz="1549">
                <a:solidFill>
                  <a:srgbClr val="4263AE"/>
                </a:solidFill>
                <a:latin typeface="Peace Sans"/>
              </a:endParaRPr>
            </a:p>
            <a:p>
              <a:pPr>
                <a:lnSpc>
                  <a:spcPts val="540"/>
                </a:lnSpc>
              </a:pPr>
              <a:endParaRPr lang="en-US" sz="1549">
                <a:solidFill>
                  <a:srgbClr val="4263AE"/>
                </a:solidFill>
                <a:latin typeface="Peace Sans"/>
              </a:endParaRPr>
            </a:p>
            <a:p>
              <a:pPr>
                <a:lnSpc>
                  <a:spcPts val="2169"/>
                </a:lnSpc>
              </a:pPr>
              <a:r>
                <a:rPr lang="zh-CN" sz="1549" u="sng">
                  <a:solidFill>
                    <a:srgbClr val="4263AE"/>
                  </a:solidFill>
                  <a:latin typeface="Peace Sans"/>
                  <a:ea typeface="SimSun"/>
                </a:rPr>
                <a:t>周三</a:t>
              </a:r>
            </a:p>
            <a:p>
              <a:pPr>
                <a:lnSpc>
                  <a:spcPts val="2169"/>
                </a:lnSpc>
              </a:pPr>
              <a:r>
                <a:rPr lang="zh-CN" sz="1549" u="sng">
                  <a:solidFill>
                    <a:srgbClr val="4263AE"/>
                  </a:solidFill>
                  <a:latin typeface="Peace Sans"/>
                  <a:ea typeface="SimSun"/>
                </a:rPr>
                <a:t>下午2:00-4:00</a:t>
              </a:r>
            </a:p>
            <a:p>
              <a:pPr>
                <a:lnSpc>
                  <a:spcPts val="2169"/>
                </a:lnSpc>
              </a:pPr>
              <a:r>
                <a:rPr lang="zh-CN" sz="1549">
                  <a:solidFill>
                    <a:srgbClr val="4263AE"/>
                  </a:solidFill>
                  <a:latin typeface="Peace Sans"/>
                  <a:ea typeface="SimSun"/>
                </a:rPr>
                <a:t>即兴腰旗橄榄球</a:t>
              </a:r>
            </a:p>
            <a:p>
              <a:pPr>
                <a:lnSpc>
                  <a:spcPts val="909"/>
                </a:lnSpc>
              </a:pPr>
              <a:endParaRPr lang="en-US" sz="1549">
                <a:solidFill>
                  <a:srgbClr val="4263AE"/>
                </a:solidFill>
                <a:latin typeface="Peace Sans"/>
              </a:endParaRPr>
            </a:p>
            <a:p>
              <a:pPr>
                <a:lnSpc>
                  <a:spcPts val="489"/>
                </a:lnSpc>
              </a:pPr>
              <a:endParaRPr lang="en-US" sz="1549">
                <a:solidFill>
                  <a:srgbClr val="4263AE"/>
                </a:solidFill>
                <a:latin typeface="Peace Sans"/>
              </a:endParaRPr>
            </a:p>
            <a:p>
              <a:pPr>
                <a:lnSpc>
                  <a:spcPts val="676"/>
                </a:lnSpc>
              </a:pPr>
              <a:endParaRPr lang="en-US" sz="1549">
                <a:solidFill>
                  <a:srgbClr val="4263AE"/>
                </a:solidFill>
                <a:latin typeface="Peace Sans"/>
              </a:endParaRPr>
            </a:p>
            <a:p>
              <a:pPr>
                <a:lnSpc>
                  <a:spcPts val="2169"/>
                </a:lnSpc>
              </a:pPr>
              <a:r>
                <a:rPr lang="zh-CN" sz="1549" u="sng">
                  <a:solidFill>
                    <a:srgbClr val="4263AE"/>
                  </a:solidFill>
                  <a:latin typeface="Peace Sans"/>
                  <a:ea typeface="SimSun"/>
                </a:rPr>
                <a:t>周四</a:t>
              </a:r>
            </a:p>
            <a:p>
              <a:pPr>
                <a:lnSpc>
                  <a:spcPts val="2169"/>
                </a:lnSpc>
              </a:pPr>
              <a:r>
                <a:rPr lang="zh-CN" sz="1549" u="sng">
                  <a:solidFill>
                    <a:srgbClr val="4263AE"/>
                  </a:solidFill>
                  <a:latin typeface="Peace Sans"/>
                  <a:ea typeface="SimSun"/>
                </a:rPr>
                <a:t>下午2:00-4:00</a:t>
              </a:r>
            </a:p>
            <a:p>
              <a:pPr>
                <a:lnSpc>
                  <a:spcPts val="2169"/>
                </a:lnSpc>
              </a:pPr>
              <a:r>
                <a:rPr lang="zh-CN" sz="1549">
                  <a:solidFill>
                    <a:srgbClr val="4263AE"/>
                  </a:solidFill>
                  <a:latin typeface="Peace Sans"/>
                  <a:ea typeface="SimSun"/>
                </a:rPr>
                <a:t>开放式健身馆东区</a:t>
              </a:r>
            </a:p>
            <a:p>
              <a:pPr>
                <a:lnSpc>
                  <a:spcPts val="2169"/>
                </a:lnSpc>
              </a:pPr>
              <a:endParaRPr lang="en-US" sz="1549">
                <a:solidFill>
                  <a:srgbClr val="4263AE"/>
                </a:solidFill>
                <a:latin typeface="Peace Sans"/>
              </a:endParaRPr>
            </a:p>
            <a:p>
              <a:pPr>
                <a:lnSpc>
                  <a:spcPts val="947"/>
                </a:lnSpc>
              </a:pPr>
              <a:endParaRPr lang="en-US" sz="1549">
                <a:solidFill>
                  <a:srgbClr val="4263AE"/>
                </a:solidFill>
                <a:latin typeface="Peace Sans"/>
              </a:endParaRPr>
            </a:p>
            <a:p>
              <a:pPr>
                <a:lnSpc>
                  <a:spcPts val="2169"/>
                </a:lnSpc>
              </a:pPr>
              <a:r>
                <a:rPr lang="zh-CN" sz="1549" u="sng">
                  <a:solidFill>
                    <a:srgbClr val="4263AE"/>
                  </a:solidFill>
                  <a:latin typeface="Peace Sans"/>
                  <a:ea typeface="SimSun"/>
                </a:rPr>
                <a:t>周五</a:t>
              </a:r>
            </a:p>
            <a:p>
              <a:pPr>
                <a:lnSpc>
                  <a:spcPts val="2169"/>
                </a:lnSpc>
              </a:pPr>
              <a:r>
                <a:rPr lang="zh-CN" sz="1549" u="sng">
                  <a:solidFill>
                    <a:srgbClr val="4263AE"/>
                  </a:solidFill>
                  <a:latin typeface="Peace Sans"/>
                  <a:ea typeface="SimSun"/>
                </a:rPr>
                <a:t>下午1:00-3:00</a:t>
              </a:r>
            </a:p>
            <a:p>
              <a:pPr>
                <a:lnSpc>
                  <a:spcPts val="2169"/>
                </a:lnSpc>
              </a:pPr>
              <a:r>
                <a:rPr lang="zh-CN" sz="1549">
                  <a:solidFill>
                    <a:srgbClr val="4263AE"/>
                  </a:solidFill>
                  <a:latin typeface="Peace Sans"/>
                  <a:ea typeface="SimSun"/>
                </a:rPr>
                <a:t>面点屋</a:t>
              </a:r>
            </a:p>
            <a:p>
              <a:pPr>
                <a:lnSpc>
                  <a:spcPts val="2169"/>
                </a:lnSpc>
              </a:pPr>
              <a:endParaRPr lang="en-US" sz="1549">
                <a:solidFill>
                  <a:srgbClr val="4263AE"/>
                </a:solidFill>
                <a:latin typeface="Peace Sans"/>
              </a:endParaRPr>
            </a:p>
            <a:p>
              <a:pPr>
                <a:lnSpc>
                  <a:spcPts val="2169"/>
                </a:lnSpc>
              </a:pPr>
              <a:endParaRPr lang="en-US" sz="1549">
                <a:solidFill>
                  <a:srgbClr val="4263AE"/>
                </a:solidFill>
                <a:latin typeface="Peace Sans"/>
              </a:endParaRPr>
            </a:p>
          </p:txBody>
        </p:sp>
        <p:sp>
          <p:nvSpPr>
            <p:cNvPr id="21" name="TextBox 21"/>
            <p:cNvSpPr txBox="1"/>
            <p:nvPr/>
          </p:nvSpPr>
          <p:spPr>
            <a:xfrm>
              <a:off x="151116" y="9219974"/>
              <a:ext cx="5400076" cy="230612"/>
            </a:xfrm>
            <a:prstGeom prst="rect">
              <a:avLst/>
            </a:prstGeom>
          </p:spPr>
          <p:txBody>
            <a:bodyPr lIns="0" tIns="0" rIns="0" bIns="0" rtlCol="0" anchor="t">
              <a:spAutoFit/>
            </a:bodyPr>
            <a:lstStyle/>
            <a:p>
              <a:pPr algn="ctr">
                <a:lnSpc>
                  <a:spcPts val="1410"/>
                </a:lnSpc>
              </a:pPr>
              <a:endParaRPr/>
            </a:p>
          </p:txBody>
        </p:sp>
      </p:grpSp>
      <p:sp>
        <p:nvSpPr>
          <p:cNvPr id="22" name="Freeform 22"/>
          <p:cNvSpPr/>
          <p:nvPr/>
        </p:nvSpPr>
        <p:spPr>
          <a:xfrm rot="-2601280">
            <a:off x="47104" y="5481775"/>
            <a:ext cx="1127570" cy="688843"/>
          </a:xfrm>
          <a:custGeom>
            <a:avLst/>
            <a:gdLst/>
            <a:ahLst/>
            <a:cxnLst/>
            <a:rect l="l" t="t" r="r" b="b"/>
            <a:pathLst>
              <a:path w="1127570" h="688843">
                <a:moveTo>
                  <a:pt x="0" y="0"/>
                </a:moveTo>
                <a:lnTo>
                  <a:pt x="1127570" y="0"/>
                </a:lnTo>
                <a:lnTo>
                  <a:pt x="1127570" y="688843"/>
                </a:lnTo>
                <a:lnTo>
                  <a:pt x="0" y="68884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23" name="Freeform 23"/>
          <p:cNvSpPr/>
          <p:nvPr/>
        </p:nvSpPr>
        <p:spPr>
          <a:xfrm>
            <a:off x="1052374" y="3067378"/>
            <a:ext cx="7013782" cy="35069"/>
          </a:xfrm>
          <a:custGeom>
            <a:avLst/>
            <a:gdLst/>
            <a:ahLst/>
            <a:cxnLst/>
            <a:rect l="l" t="t" r="r" b="b"/>
            <a:pathLst>
              <a:path w="7013782" h="35069">
                <a:moveTo>
                  <a:pt x="0" y="0"/>
                </a:moveTo>
                <a:lnTo>
                  <a:pt x="7013782" y="0"/>
                </a:lnTo>
                <a:lnTo>
                  <a:pt x="7013782" y="35069"/>
                </a:lnTo>
                <a:lnTo>
                  <a:pt x="0" y="3506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24" name="TextBox 24"/>
          <p:cNvSpPr txBox="1"/>
          <p:nvPr/>
        </p:nvSpPr>
        <p:spPr>
          <a:xfrm>
            <a:off x="490418" y="8687801"/>
            <a:ext cx="5090538" cy="1044575"/>
          </a:xfrm>
          <a:prstGeom prst="rect">
            <a:avLst/>
          </a:prstGeom>
        </p:spPr>
        <p:txBody>
          <a:bodyPr lIns="0" tIns="0" rIns="0" bIns="0" rtlCol="0" anchor="t">
            <a:spAutoFit/>
          </a:bodyPr>
          <a:lstStyle/>
          <a:p>
            <a:pPr algn="ctr">
              <a:lnSpc>
                <a:spcPts val="2799"/>
              </a:lnSpc>
            </a:pPr>
            <a:r>
              <a:rPr lang="zh-CN" sz="1999">
                <a:solidFill>
                  <a:srgbClr val="FFFFFF"/>
                </a:solidFill>
                <a:latin typeface="Canva Sans Bold"/>
                <a:ea typeface="SimSun"/>
              </a:rPr>
              <a:t>青少年夏季计划尚未最终确定，请扫描我们的二维码获取最新的夏季日历信息</a:t>
            </a:r>
          </a:p>
        </p:txBody>
      </p:sp>
      <p:grpSp>
        <p:nvGrpSpPr>
          <p:cNvPr id="25" name="Group 25"/>
          <p:cNvGrpSpPr/>
          <p:nvPr/>
        </p:nvGrpSpPr>
        <p:grpSpPr>
          <a:xfrm>
            <a:off x="1217698" y="6056422"/>
            <a:ext cx="4276732" cy="392213"/>
            <a:chOff x="0" y="0"/>
            <a:chExt cx="5702309" cy="522951"/>
          </a:xfrm>
        </p:grpSpPr>
        <p:sp>
          <p:nvSpPr>
            <p:cNvPr id="26" name="TextBox 26"/>
            <p:cNvSpPr txBox="1"/>
            <p:nvPr/>
          </p:nvSpPr>
          <p:spPr>
            <a:xfrm>
              <a:off x="0" y="-19050"/>
              <a:ext cx="5702309" cy="207880"/>
            </a:xfrm>
            <a:prstGeom prst="rect">
              <a:avLst/>
            </a:prstGeom>
          </p:spPr>
          <p:txBody>
            <a:bodyPr lIns="0" tIns="0" rIns="0" bIns="0" rtlCol="0" anchor="t">
              <a:spAutoFit/>
            </a:bodyPr>
            <a:lstStyle/>
            <a:p>
              <a:pPr>
                <a:lnSpc>
                  <a:spcPts val="1355"/>
                </a:lnSpc>
              </a:pPr>
              <a:endParaRPr/>
            </a:p>
          </p:txBody>
        </p:sp>
        <p:sp>
          <p:nvSpPr>
            <p:cNvPr id="27" name="TextBox 27"/>
            <p:cNvSpPr txBox="1"/>
            <p:nvPr/>
          </p:nvSpPr>
          <p:spPr>
            <a:xfrm>
              <a:off x="151116" y="292339"/>
              <a:ext cx="5400076" cy="230612"/>
            </a:xfrm>
            <a:prstGeom prst="rect">
              <a:avLst/>
            </a:prstGeom>
          </p:spPr>
          <p:txBody>
            <a:bodyPr lIns="0" tIns="0" rIns="0" bIns="0" rtlCol="0" anchor="t">
              <a:spAutoFit/>
            </a:bodyPr>
            <a:lstStyle/>
            <a:p>
              <a:pPr algn="ctr">
                <a:lnSpc>
                  <a:spcPts val="1410"/>
                </a:lnSpc>
              </a:pPr>
              <a:endParaRPr/>
            </a:p>
          </p:txBody>
        </p:sp>
      </p:grpSp>
      <p:grpSp>
        <p:nvGrpSpPr>
          <p:cNvPr id="28" name="Group 28"/>
          <p:cNvGrpSpPr/>
          <p:nvPr/>
        </p:nvGrpSpPr>
        <p:grpSpPr>
          <a:xfrm>
            <a:off x="3356063" y="2113895"/>
            <a:ext cx="4276732" cy="7239733"/>
            <a:chOff x="0" y="0"/>
            <a:chExt cx="5702309" cy="9652978"/>
          </a:xfrm>
        </p:grpSpPr>
        <p:sp>
          <p:nvSpPr>
            <p:cNvPr id="29" name="TextBox 29"/>
            <p:cNvSpPr txBox="1"/>
            <p:nvPr/>
          </p:nvSpPr>
          <p:spPr>
            <a:xfrm>
              <a:off x="0" y="-28575"/>
              <a:ext cx="5702309" cy="9349658"/>
            </a:xfrm>
            <a:prstGeom prst="rect">
              <a:avLst/>
            </a:prstGeom>
          </p:spPr>
          <p:txBody>
            <a:bodyPr lIns="0" tIns="0" rIns="0" bIns="0" rtlCol="0" anchor="t">
              <a:spAutoFit/>
            </a:bodyPr>
            <a:lstStyle/>
            <a:p>
              <a:pPr algn="r">
                <a:lnSpc>
                  <a:spcPts val="2169"/>
                </a:lnSpc>
              </a:pPr>
              <a:r>
                <a:rPr lang="zh-CN" sz="1549" u="sng">
                  <a:solidFill>
                    <a:srgbClr val="8EC540"/>
                  </a:solidFill>
                  <a:latin typeface="Peace Sans"/>
                  <a:ea typeface="SimSun"/>
                </a:rPr>
                <a:t>地点：</a:t>
              </a:r>
            </a:p>
            <a:p>
              <a:pPr algn="r">
                <a:lnSpc>
                  <a:spcPts val="2169"/>
                </a:lnSpc>
              </a:pPr>
              <a:r>
                <a:rPr lang="zh-CN" sz="1549">
                  <a:solidFill>
                    <a:srgbClr val="8EC540"/>
                  </a:solidFill>
                  <a:latin typeface="Peace Sans"/>
                  <a:ea typeface="SimSun"/>
                </a:rPr>
                <a:t>CAPUANO FIELD球场</a:t>
              </a:r>
            </a:p>
            <a:p>
              <a:pPr algn="r">
                <a:lnSpc>
                  <a:spcPts val="2169"/>
                </a:lnSpc>
              </a:pPr>
              <a:endParaRPr lang="en-US" sz="1549">
                <a:solidFill>
                  <a:srgbClr val="8EC540"/>
                </a:solidFill>
                <a:latin typeface="Peace Sans"/>
              </a:endParaRPr>
            </a:p>
            <a:p>
              <a:pPr algn="r">
                <a:lnSpc>
                  <a:spcPts val="2169"/>
                </a:lnSpc>
              </a:pPr>
              <a:endParaRPr lang="en-US" sz="1549">
                <a:solidFill>
                  <a:srgbClr val="8EC540"/>
                </a:solidFill>
                <a:latin typeface="Peace Sans"/>
              </a:endParaRPr>
            </a:p>
            <a:p>
              <a:pPr algn="r">
                <a:lnSpc>
                  <a:spcPts val="2169"/>
                </a:lnSpc>
              </a:pPr>
              <a:r>
                <a:rPr lang="zh-CN" sz="1549" u="sng">
                  <a:solidFill>
                    <a:srgbClr val="8EC540"/>
                  </a:solidFill>
                  <a:latin typeface="Peace Sans"/>
                  <a:ea typeface="SimSun"/>
                </a:rPr>
                <a:t>地点：</a:t>
              </a:r>
            </a:p>
            <a:p>
              <a:pPr algn="r">
                <a:lnSpc>
                  <a:spcPts val="2169"/>
                </a:lnSpc>
              </a:pPr>
              <a:r>
                <a:rPr lang="zh-CN" sz="1549" u="sng">
                  <a:solidFill>
                    <a:srgbClr val="8EC540"/>
                  </a:solidFill>
                  <a:latin typeface="Peace Sans"/>
                  <a:ea typeface="SimSun"/>
                </a:rPr>
                <a:t>EAST SOMERVILLE GYM健身馆 </a:t>
              </a:r>
            </a:p>
            <a:p>
              <a:pPr algn="r">
                <a:lnSpc>
                  <a:spcPts val="555"/>
                </a:lnSpc>
              </a:pPr>
              <a:endParaRPr lang="en-US" sz="1549" u="sng">
                <a:solidFill>
                  <a:srgbClr val="8EC540"/>
                </a:solidFill>
                <a:latin typeface="Peace Sans"/>
              </a:endParaRPr>
            </a:p>
            <a:p>
              <a:pPr algn="r">
                <a:lnSpc>
                  <a:spcPts val="415"/>
                </a:lnSpc>
              </a:pPr>
              <a:endParaRPr lang="en-US" sz="1549" u="sng">
                <a:solidFill>
                  <a:srgbClr val="8EC540"/>
                </a:solidFill>
                <a:latin typeface="Peace Sans"/>
              </a:endParaRPr>
            </a:p>
            <a:p>
              <a:pPr algn="r">
                <a:lnSpc>
                  <a:spcPts val="555"/>
                </a:lnSpc>
              </a:pPr>
              <a:endParaRPr lang="en-US" sz="1549" u="sng">
                <a:solidFill>
                  <a:srgbClr val="8EC540"/>
                </a:solidFill>
                <a:latin typeface="Peace Sans"/>
              </a:endParaRPr>
            </a:p>
            <a:p>
              <a:pPr algn="r">
                <a:lnSpc>
                  <a:spcPts val="555"/>
                </a:lnSpc>
              </a:pPr>
              <a:endParaRPr lang="en-US" sz="1549" u="sng">
                <a:solidFill>
                  <a:srgbClr val="8EC540"/>
                </a:solidFill>
                <a:latin typeface="Peace Sans"/>
              </a:endParaRPr>
            </a:p>
            <a:p>
              <a:pPr algn="r">
                <a:lnSpc>
                  <a:spcPts val="555"/>
                </a:lnSpc>
              </a:pPr>
              <a:endParaRPr lang="en-US" sz="1549" u="sng">
                <a:solidFill>
                  <a:srgbClr val="8EC540"/>
                </a:solidFill>
                <a:latin typeface="Peace Sans"/>
              </a:endParaRPr>
            </a:p>
            <a:p>
              <a:pPr algn="r">
                <a:lnSpc>
                  <a:spcPts val="555"/>
                </a:lnSpc>
              </a:pPr>
              <a:endParaRPr lang="en-US" sz="1549" u="sng">
                <a:solidFill>
                  <a:srgbClr val="8EC540"/>
                </a:solidFill>
                <a:latin typeface="Peace Sans"/>
              </a:endParaRPr>
            </a:p>
            <a:p>
              <a:pPr algn="r">
                <a:lnSpc>
                  <a:spcPts val="555"/>
                </a:lnSpc>
              </a:pPr>
              <a:endParaRPr lang="en-US" sz="1549" u="sng">
                <a:solidFill>
                  <a:srgbClr val="8EC540"/>
                </a:solidFill>
                <a:latin typeface="Peace Sans"/>
              </a:endParaRPr>
            </a:p>
            <a:p>
              <a:pPr algn="r">
                <a:lnSpc>
                  <a:spcPts val="2169"/>
                </a:lnSpc>
              </a:pPr>
              <a:r>
                <a:rPr lang="zh-CN" sz="1549" u="sng">
                  <a:solidFill>
                    <a:srgbClr val="8EC540"/>
                  </a:solidFill>
                  <a:latin typeface="Peace Sans"/>
                  <a:ea typeface="SimSun"/>
                </a:rPr>
                <a:t>地点：</a:t>
              </a:r>
            </a:p>
            <a:p>
              <a:pPr algn="r">
                <a:lnSpc>
                  <a:spcPts val="2169"/>
                </a:lnSpc>
              </a:pPr>
              <a:r>
                <a:rPr lang="zh-CN" sz="1549">
                  <a:solidFill>
                    <a:srgbClr val="8EC540"/>
                  </a:solidFill>
                  <a:latin typeface="Peace Sans"/>
                  <a:ea typeface="SimSun"/>
                </a:rPr>
                <a:t>EAST SOMERVILLE GYM健身馆</a:t>
              </a:r>
            </a:p>
            <a:p>
              <a:pPr algn="r">
                <a:lnSpc>
                  <a:spcPts val="532"/>
                </a:lnSpc>
              </a:pPr>
              <a:endParaRPr lang="en-US" sz="1549">
                <a:solidFill>
                  <a:srgbClr val="8EC540"/>
                </a:solidFill>
                <a:latin typeface="Peace Sans"/>
              </a:endParaRPr>
            </a:p>
            <a:p>
              <a:pPr algn="r">
                <a:lnSpc>
                  <a:spcPts val="2072"/>
                </a:lnSpc>
              </a:pPr>
              <a:endParaRPr lang="en-US" sz="1549">
                <a:solidFill>
                  <a:srgbClr val="8EC540"/>
                </a:solidFill>
                <a:latin typeface="Peace Sans"/>
              </a:endParaRPr>
            </a:p>
            <a:p>
              <a:pPr algn="r">
                <a:lnSpc>
                  <a:spcPts val="812"/>
                </a:lnSpc>
              </a:pPr>
              <a:endParaRPr lang="en-US" sz="1549">
                <a:solidFill>
                  <a:srgbClr val="8EC540"/>
                </a:solidFill>
                <a:latin typeface="Peace Sans"/>
              </a:endParaRPr>
            </a:p>
            <a:p>
              <a:pPr algn="r">
                <a:lnSpc>
                  <a:spcPts val="540"/>
                </a:lnSpc>
              </a:pPr>
              <a:endParaRPr lang="en-US" sz="1549">
                <a:solidFill>
                  <a:srgbClr val="8EC540"/>
                </a:solidFill>
                <a:latin typeface="Peace Sans"/>
              </a:endParaRPr>
            </a:p>
            <a:p>
              <a:pPr algn="r">
                <a:lnSpc>
                  <a:spcPts val="2169"/>
                </a:lnSpc>
              </a:pPr>
              <a:r>
                <a:rPr lang="zh-CN" sz="1549" u="sng">
                  <a:solidFill>
                    <a:srgbClr val="8EC540"/>
                  </a:solidFill>
                  <a:latin typeface="Peace Sans"/>
                  <a:ea typeface="SimSun"/>
                </a:rPr>
                <a:t>地点：</a:t>
              </a:r>
            </a:p>
            <a:p>
              <a:pPr algn="r">
                <a:lnSpc>
                  <a:spcPts val="2169"/>
                </a:lnSpc>
              </a:pPr>
              <a:r>
                <a:rPr lang="zh-CN" sz="1549">
                  <a:solidFill>
                    <a:srgbClr val="8EC540"/>
                  </a:solidFill>
                  <a:latin typeface="Peace Sans"/>
                  <a:ea typeface="SimSun"/>
                </a:rPr>
                <a:t>CAPUANO FIELD球场</a:t>
              </a:r>
            </a:p>
            <a:p>
              <a:pPr algn="r">
                <a:lnSpc>
                  <a:spcPts val="1329"/>
                </a:lnSpc>
              </a:pPr>
              <a:endParaRPr lang="en-US" sz="1549">
                <a:solidFill>
                  <a:srgbClr val="8EC540"/>
                </a:solidFill>
                <a:latin typeface="Peace Sans"/>
              </a:endParaRPr>
            </a:p>
            <a:p>
              <a:pPr algn="r">
                <a:lnSpc>
                  <a:spcPts val="1049"/>
                </a:lnSpc>
              </a:pPr>
              <a:endParaRPr lang="en-US" sz="1549">
                <a:solidFill>
                  <a:srgbClr val="8EC540"/>
                </a:solidFill>
                <a:latin typeface="Peace Sans"/>
              </a:endParaRPr>
            </a:p>
            <a:p>
              <a:pPr algn="r">
                <a:lnSpc>
                  <a:spcPts val="2169"/>
                </a:lnSpc>
              </a:pPr>
              <a:endParaRPr lang="en-US" sz="1549">
                <a:solidFill>
                  <a:srgbClr val="8EC540"/>
                </a:solidFill>
                <a:latin typeface="Peace Sans"/>
              </a:endParaRPr>
            </a:p>
            <a:p>
              <a:pPr algn="r">
                <a:lnSpc>
                  <a:spcPts val="2169"/>
                </a:lnSpc>
              </a:pPr>
              <a:r>
                <a:rPr lang="zh-CN" sz="1549" u="sng">
                  <a:solidFill>
                    <a:srgbClr val="8EC540"/>
                  </a:solidFill>
                  <a:latin typeface="Peace Sans"/>
                  <a:ea typeface="SimSun"/>
                </a:rPr>
                <a:t>地点：</a:t>
              </a:r>
            </a:p>
            <a:p>
              <a:pPr algn="r">
                <a:lnSpc>
                  <a:spcPts val="2169"/>
                </a:lnSpc>
              </a:pPr>
              <a:r>
                <a:rPr lang="zh-CN" sz="1549">
                  <a:solidFill>
                    <a:srgbClr val="8EC540"/>
                  </a:solidFill>
                  <a:latin typeface="Peace Sans"/>
                  <a:ea typeface="SimSun"/>
                </a:rPr>
                <a:t>EAST SOMERVILLE GYM健身馆</a:t>
              </a:r>
            </a:p>
            <a:p>
              <a:pPr algn="r">
                <a:lnSpc>
                  <a:spcPts val="1049"/>
                </a:lnSpc>
              </a:pPr>
              <a:endParaRPr lang="en-US" sz="1549">
                <a:solidFill>
                  <a:srgbClr val="8EC540"/>
                </a:solidFill>
                <a:latin typeface="Peace Sans"/>
              </a:endParaRPr>
            </a:p>
            <a:p>
              <a:pPr algn="r">
                <a:lnSpc>
                  <a:spcPts val="2729"/>
                </a:lnSpc>
              </a:pPr>
              <a:endParaRPr lang="en-US" sz="1549">
                <a:solidFill>
                  <a:srgbClr val="8EC540"/>
                </a:solidFill>
                <a:latin typeface="Peace Sans"/>
              </a:endParaRPr>
            </a:p>
            <a:p>
              <a:pPr algn="r">
                <a:lnSpc>
                  <a:spcPts val="909"/>
                </a:lnSpc>
              </a:pPr>
              <a:endParaRPr lang="en-US" sz="1549">
                <a:solidFill>
                  <a:srgbClr val="8EC540"/>
                </a:solidFill>
                <a:latin typeface="Peace Sans"/>
              </a:endParaRPr>
            </a:p>
            <a:p>
              <a:pPr algn="r">
                <a:lnSpc>
                  <a:spcPts val="2169"/>
                </a:lnSpc>
              </a:pPr>
              <a:r>
                <a:rPr lang="zh-CN" sz="1549" u="sng">
                  <a:solidFill>
                    <a:srgbClr val="8EC540"/>
                  </a:solidFill>
                  <a:latin typeface="Peace Sans"/>
                  <a:ea typeface="SimSun"/>
                </a:rPr>
                <a:t>地点：</a:t>
              </a:r>
            </a:p>
            <a:p>
              <a:pPr algn="r">
                <a:lnSpc>
                  <a:spcPts val="2169"/>
                </a:lnSpc>
              </a:pPr>
              <a:r>
                <a:rPr lang="zh-CN" sz="1549">
                  <a:solidFill>
                    <a:srgbClr val="8EC540"/>
                  </a:solidFill>
                  <a:latin typeface="Peace Sans"/>
                  <a:ea typeface="SimSun"/>
                </a:rPr>
                <a:t>850 BROADWAY</a:t>
              </a:r>
            </a:p>
            <a:p>
              <a:pPr algn="r">
                <a:lnSpc>
                  <a:spcPts val="1083"/>
                </a:lnSpc>
              </a:pPr>
              <a:endParaRPr lang="en-US" sz="1549">
                <a:solidFill>
                  <a:srgbClr val="8EC540"/>
                </a:solidFill>
                <a:latin typeface="Peace Sans"/>
              </a:endParaRPr>
            </a:p>
            <a:p>
              <a:pPr algn="r">
                <a:lnSpc>
                  <a:spcPts val="1083"/>
                </a:lnSpc>
              </a:pPr>
              <a:endParaRPr lang="en-US" sz="1549">
                <a:solidFill>
                  <a:srgbClr val="8EC540"/>
                </a:solidFill>
                <a:latin typeface="Peace Sans"/>
              </a:endParaRPr>
            </a:p>
            <a:p>
              <a:pPr algn="r">
                <a:lnSpc>
                  <a:spcPts val="2169"/>
                </a:lnSpc>
              </a:pPr>
              <a:endParaRPr lang="en-US" sz="1549">
                <a:solidFill>
                  <a:srgbClr val="8EC540"/>
                </a:solidFill>
                <a:latin typeface="Peace Sans"/>
              </a:endParaRPr>
            </a:p>
            <a:p>
              <a:pPr algn="r">
                <a:lnSpc>
                  <a:spcPts val="2169"/>
                </a:lnSpc>
              </a:pPr>
              <a:endParaRPr lang="en-US" sz="1549">
                <a:solidFill>
                  <a:srgbClr val="8EC540"/>
                </a:solidFill>
                <a:latin typeface="Peace Sans"/>
              </a:endParaRPr>
            </a:p>
            <a:p>
              <a:pPr algn="r">
                <a:lnSpc>
                  <a:spcPts val="2169"/>
                </a:lnSpc>
              </a:pPr>
              <a:endParaRPr lang="en-US" sz="1549">
                <a:solidFill>
                  <a:srgbClr val="8EC540"/>
                </a:solidFill>
                <a:latin typeface="Peace Sans"/>
              </a:endParaRPr>
            </a:p>
          </p:txBody>
        </p:sp>
        <p:sp>
          <p:nvSpPr>
            <p:cNvPr id="30" name="TextBox 30"/>
            <p:cNvSpPr txBox="1"/>
            <p:nvPr/>
          </p:nvSpPr>
          <p:spPr>
            <a:xfrm>
              <a:off x="151116" y="9424592"/>
              <a:ext cx="5400076" cy="228385"/>
            </a:xfrm>
            <a:prstGeom prst="rect">
              <a:avLst/>
            </a:prstGeom>
          </p:spPr>
          <p:txBody>
            <a:bodyPr lIns="0" tIns="0" rIns="0" bIns="0" rtlCol="0" anchor="t">
              <a:spAutoFit/>
            </a:bodyPr>
            <a:lstStyle/>
            <a:p>
              <a:pPr algn="r">
                <a:lnSpc>
                  <a:spcPts val="1410"/>
                </a:lnSpc>
              </a:pPr>
              <a:endParaRPr/>
            </a:p>
          </p:txBody>
        </p:sp>
      </p:grpSp>
      <p:sp>
        <p:nvSpPr>
          <p:cNvPr id="31" name="Freeform 31"/>
          <p:cNvSpPr/>
          <p:nvPr/>
        </p:nvSpPr>
        <p:spPr>
          <a:xfrm>
            <a:off x="1077760" y="5171361"/>
            <a:ext cx="6736473" cy="33682"/>
          </a:xfrm>
          <a:custGeom>
            <a:avLst/>
            <a:gdLst/>
            <a:ahLst/>
            <a:cxnLst/>
            <a:rect l="l" t="t" r="r" b="b"/>
            <a:pathLst>
              <a:path w="6736473" h="33682">
                <a:moveTo>
                  <a:pt x="0" y="0"/>
                </a:moveTo>
                <a:lnTo>
                  <a:pt x="6736473" y="0"/>
                </a:lnTo>
                <a:lnTo>
                  <a:pt x="6736473" y="33683"/>
                </a:lnTo>
                <a:lnTo>
                  <a:pt x="0" y="33683"/>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32" name="Freeform 32"/>
          <p:cNvSpPr/>
          <p:nvPr/>
        </p:nvSpPr>
        <p:spPr>
          <a:xfrm>
            <a:off x="1077760" y="7409845"/>
            <a:ext cx="6988396" cy="34942"/>
          </a:xfrm>
          <a:custGeom>
            <a:avLst/>
            <a:gdLst/>
            <a:ahLst/>
            <a:cxnLst/>
            <a:rect l="l" t="t" r="r" b="b"/>
            <a:pathLst>
              <a:path w="6988396" h="34942">
                <a:moveTo>
                  <a:pt x="0" y="0"/>
                </a:moveTo>
                <a:lnTo>
                  <a:pt x="6988396" y="0"/>
                </a:lnTo>
                <a:lnTo>
                  <a:pt x="6988396" y="34942"/>
                </a:lnTo>
                <a:lnTo>
                  <a:pt x="0" y="34942"/>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33" name="Freeform 33"/>
          <p:cNvSpPr/>
          <p:nvPr/>
        </p:nvSpPr>
        <p:spPr>
          <a:xfrm>
            <a:off x="1121311" y="6312053"/>
            <a:ext cx="6988396" cy="34942"/>
          </a:xfrm>
          <a:custGeom>
            <a:avLst/>
            <a:gdLst/>
            <a:ahLst/>
            <a:cxnLst/>
            <a:rect l="l" t="t" r="r" b="b"/>
            <a:pathLst>
              <a:path w="6988396" h="34942">
                <a:moveTo>
                  <a:pt x="0" y="0"/>
                </a:moveTo>
                <a:lnTo>
                  <a:pt x="6988397" y="0"/>
                </a:lnTo>
                <a:lnTo>
                  <a:pt x="6988397" y="34941"/>
                </a:lnTo>
                <a:lnTo>
                  <a:pt x="0" y="3494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34" name="Freeform 34"/>
          <p:cNvSpPr/>
          <p:nvPr/>
        </p:nvSpPr>
        <p:spPr>
          <a:xfrm>
            <a:off x="5783798" y="8719593"/>
            <a:ext cx="1074670" cy="1074670"/>
          </a:xfrm>
          <a:custGeom>
            <a:avLst/>
            <a:gdLst/>
            <a:ahLst/>
            <a:cxnLst/>
            <a:rect l="l" t="t" r="r" b="b"/>
            <a:pathLst>
              <a:path w="1074670" h="1074670">
                <a:moveTo>
                  <a:pt x="0" y="0"/>
                </a:moveTo>
                <a:lnTo>
                  <a:pt x="1074670" y="0"/>
                </a:lnTo>
                <a:lnTo>
                  <a:pt x="1074670" y="1074669"/>
                </a:lnTo>
                <a:lnTo>
                  <a:pt x="0" y="1074669"/>
                </a:lnTo>
                <a:lnTo>
                  <a:pt x="0" y="0"/>
                </a:lnTo>
                <a:close/>
              </a:path>
            </a:pathLst>
          </a:custGeom>
          <a:blipFill>
            <a:blip r:embed="rId26"/>
            <a:stretch>
              <a:fillRect/>
            </a:stretch>
          </a:blipFill>
        </p:spPr>
        <p:txBody>
          <a:bodyPr/>
          <a:lstStyle/>
          <a:p>
            <a:endParaRPr lang="en-US"/>
          </a:p>
        </p:txBody>
      </p:sp>
      <p:sp>
        <p:nvSpPr>
          <p:cNvPr id="35" name="Freeform 35"/>
          <p:cNvSpPr/>
          <p:nvPr/>
        </p:nvSpPr>
        <p:spPr>
          <a:xfrm>
            <a:off x="6751863" y="110991"/>
            <a:ext cx="880932" cy="879804"/>
          </a:xfrm>
          <a:custGeom>
            <a:avLst/>
            <a:gdLst/>
            <a:ahLst/>
            <a:cxnLst/>
            <a:rect l="l" t="t" r="r" b="b"/>
            <a:pathLst>
              <a:path w="880932" h="879804">
                <a:moveTo>
                  <a:pt x="0" y="0"/>
                </a:moveTo>
                <a:lnTo>
                  <a:pt x="880932" y="0"/>
                </a:lnTo>
                <a:lnTo>
                  <a:pt x="880932" y="879804"/>
                </a:lnTo>
                <a:lnTo>
                  <a:pt x="0" y="879804"/>
                </a:lnTo>
                <a:lnTo>
                  <a:pt x="0" y="0"/>
                </a:lnTo>
                <a:close/>
              </a:path>
            </a:pathLst>
          </a:custGeom>
          <a:blipFill>
            <a:blip r:embed="rId27"/>
            <a:stretch>
              <a:fillRect/>
            </a:stretch>
          </a:blipFill>
        </p:spPr>
        <p:txBody>
          <a:bodyPr/>
          <a:lstStyle/>
          <a:p>
            <a:endParaRPr lang="en-US"/>
          </a:p>
        </p:txBody>
      </p:sp>
      <p:sp>
        <p:nvSpPr>
          <p:cNvPr id="36" name="TextBox 36"/>
          <p:cNvSpPr txBox="1"/>
          <p:nvPr/>
        </p:nvSpPr>
        <p:spPr>
          <a:xfrm>
            <a:off x="1942629" y="1394047"/>
            <a:ext cx="3898319" cy="434753"/>
          </a:xfrm>
          <a:prstGeom prst="rect">
            <a:avLst/>
          </a:prstGeom>
        </p:spPr>
        <p:txBody>
          <a:bodyPr lIns="0" tIns="0" rIns="0" bIns="0" rtlCol="0" anchor="t">
            <a:spAutoFit/>
          </a:bodyPr>
          <a:lstStyle/>
          <a:p>
            <a:pPr algn="ctr">
              <a:lnSpc>
                <a:spcPts val="3571"/>
              </a:lnSpc>
              <a:spcBef>
                <a:spcPct val="0"/>
              </a:spcBef>
            </a:pPr>
            <a:r>
              <a:rPr lang="zh-CN" sz="2550" dirty="0">
                <a:solidFill>
                  <a:srgbClr val="E13125"/>
                </a:solidFill>
                <a:latin typeface="Peace Sans"/>
                <a:ea typeface="SimSun"/>
              </a:rPr>
              <a:t>青少年指南</a:t>
            </a:r>
          </a:p>
        </p:txBody>
      </p:sp>
      <p:sp>
        <p:nvSpPr>
          <p:cNvPr id="37" name="TextBox 37"/>
          <p:cNvSpPr txBox="1"/>
          <p:nvPr/>
        </p:nvSpPr>
        <p:spPr>
          <a:xfrm>
            <a:off x="1851297" y="70485"/>
            <a:ext cx="4080984" cy="799193"/>
          </a:xfrm>
          <a:prstGeom prst="rect">
            <a:avLst/>
          </a:prstGeom>
        </p:spPr>
        <p:txBody>
          <a:bodyPr lIns="0" tIns="0" rIns="0" bIns="0" rtlCol="0" anchor="t">
            <a:spAutoFit/>
          </a:bodyPr>
          <a:lstStyle/>
          <a:p>
            <a:pPr algn="ctr">
              <a:lnSpc>
                <a:spcPts val="3178"/>
              </a:lnSpc>
            </a:pPr>
            <a:r>
              <a:rPr lang="zh-CN" sz="2605">
                <a:solidFill>
                  <a:srgbClr val="4263AE"/>
                </a:solidFill>
                <a:latin typeface="Peace Sans"/>
                <a:ea typeface="SimSun"/>
              </a:rPr>
              <a:t>萨默维尔 </a:t>
            </a:r>
          </a:p>
          <a:p>
            <a:pPr algn="ctr">
              <a:lnSpc>
                <a:spcPts val="3178"/>
              </a:lnSpc>
            </a:pPr>
            <a:r>
              <a:rPr lang="zh-CN" sz="2605">
                <a:solidFill>
                  <a:srgbClr val="4263AE"/>
                </a:solidFill>
                <a:latin typeface="Peace Sans"/>
                <a:ea typeface="SimSun"/>
              </a:rPr>
              <a:t>公园娱乐设施 </a:t>
            </a:r>
          </a:p>
        </p:txBody>
      </p:sp>
      <p:sp>
        <p:nvSpPr>
          <p:cNvPr id="38" name="TextBox 38"/>
          <p:cNvSpPr txBox="1"/>
          <p:nvPr/>
        </p:nvSpPr>
        <p:spPr>
          <a:xfrm>
            <a:off x="2438151" y="758805"/>
            <a:ext cx="2907276" cy="688995"/>
          </a:xfrm>
          <a:prstGeom prst="rect">
            <a:avLst/>
          </a:prstGeom>
        </p:spPr>
        <p:txBody>
          <a:bodyPr lIns="0" tIns="0" rIns="0" bIns="0" rtlCol="0" anchor="t">
            <a:spAutoFit/>
          </a:bodyPr>
          <a:lstStyle/>
          <a:p>
            <a:pPr algn="ctr">
              <a:lnSpc>
                <a:spcPts val="5671"/>
              </a:lnSpc>
              <a:spcBef>
                <a:spcPct val="0"/>
              </a:spcBef>
            </a:pPr>
            <a:r>
              <a:rPr lang="zh-CN" sz="4050" dirty="0">
                <a:solidFill>
                  <a:srgbClr val="FBBD14"/>
                </a:solidFill>
                <a:latin typeface="Bukhari Script"/>
                <a:ea typeface="SimSun"/>
              </a:rPr>
              <a:t>夏季</a:t>
            </a:r>
          </a:p>
        </p:txBody>
      </p:sp>
      <p:sp>
        <p:nvSpPr>
          <p:cNvPr id="39" name="TextBox 39"/>
          <p:cNvSpPr txBox="1"/>
          <p:nvPr/>
        </p:nvSpPr>
        <p:spPr>
          <a:xfrm>
            <a:off x="2174068" y="1783042"/>
            <a:ext cx="3435442" cy="274358"/>
          </a:xfrm>
          <a:prstGeom prst="rect">
            <a:avLst/>
          </a:prstGeom>
        </p:spPr>
        <p:txBody>
          <a:bodyPr lIns="0" tIns="0" rIns="0" bIns="0" rtlCol="0" anchor="t">
            <a:spAutoFit/>
          </a:bodyPr>
          <a:lstStyle/>
          <a:p>
            <a:pPr algn="ctr">
              <a:lnSpc>
                <a:spcPts val="2202"/>
              </a:lnSpc>
              <a:spcBef>
                <a:spcPct val="0"/>
              </a:spcBef>
            </a:pPr>
            <a:r>
              <a:rPr lang="zh-CN" sz="1573" dirty="0">
                <a:solidFill>
                  <a:srgbClr val="F5A61C"/>
                </a:solidFill>
                <a:latin typeface="Peace Sans"/>
                <a:ea typeface="SimSun"/>
              </a:rPr>
              <a:t>7月4日和5日关闭</a:t>
            </a:r>
          </a:p>
        </p:txBody>
      </p:sp>
      <p:sp>
        <p:nvSpPr>
          <p:cNvPr id="40" name="TextBox 40"/>
          <p:cNvSpPr txBox="1"/>
          <p:nvPr/>
        </p:nvSpPr>
        <p:spPr>
          <a:xfrm>
            <a:off x="50799" y="256552"/>
            <a:ext cx="1257573" cy="550583"/>
          </a:xfrm>
          <a:prstGeom prst="rect">
            <a:avLst/>
          </a:prstGeom>
        </p:spPr>
        <p:txBody>
          <a:bodyPr lIns="0" tIns="0" rIns="0" bIns="0" rtlCol="0" anchor="t">
            <a:spAutoFit/>
          </a:bodyPr>
          <a:lstStyle/>
          <a:p>
            <a:pPr algn="just">
              <a:lnSpc>
                <a:spcPts val="2202"/>
              </a:lnSpc>
            </a:pPr>
            <a:r>
              <a:rPr lang="zh-CN" sz="1573">
                <a:solidFill>
                  <a:srgbClr val="4263AE"/>
                </a:solidFill>
                <a:latin typeface="Peace Sans"/>
                <a:ea typeface="SimSun"/>
              </a:rPr>
              <a:t>青少年 </a:t>
            </a:r>
          </a:p>
          <a:p>
            <a:pPr algn="just">
              <a:lnSpc>
                <a:spcPts val="2202"/>
              </a:lnSpc>
              <a:spcBef>
                <a:spcPct val="0"/>
              </a:spcBef>
            </a:pPr>
            <a:r>
              <a:rPr lang="zh-CN" sz="1573">
                <a:solidFill>
                  <a:srgbClr val="4263AE"/>
                </a:solidFill>
                <a:latin typeface="Peace Sans"/>
                <a:ea typeface="SimSun"/>
              </a:rPr>
              <a:t>12-18岁</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772400" cy="10058400"/>
          </a:xfrm>
          <a:custGeom>
            <a:avLst/>
            <a:gdLst/>
            <a:ahLst/>
            <a:cxnLst/>
            <a:rect l="l" t="t" r="r" b="b"/>
            <a:pathLst>
              <a:path w="7772400" h="10058400">
                <a:moveTo>
                  <a:pt x="0" y="0"/>
                </a:moveTo>
                <a:lnTo>
                  <a:pt x="7772400" y="0"/>
                </a:lnTo>
                <a:lnTo>
                  <a:pt x="7772400" y="10058400"/>
                </a:lnTo>
                <a:lnTo>
                  <a:pt x="0" y="10058400"/>
                </a:lnTo>
                <a:lnTo>
                  <a:pt x="0" y="0"/>
                </a:lnTo>
                <a:close/>
              </a:path>
            </a:pathLst>
          </a:custGeom>
          <a:blipFill>
            <a:blip r:embed="rId2"/>
            <a:stretch>
              <a:fillRect l="-1470" t="-6820" r="-7616" b="-19582"/>
            </a:stretch>
          </a:blipFill>
        </p:spPr>
        <p:txBody>
          <a:bodyPr/>
          <a:lstStyle/>
          <a:p>
            <a:endParaRPr lang="en-US"/>
          </a:p>
        </p:txBody>
      </p:sp>
      <p:sp>
        <p:nvSpPr>
          <p:cNvPr id="3" name="Freeform 3"/>
          <p:cNvSpPr/>
          <p:nvPr/>
        </p:nvSpPr>
        <p:spPr>
          <a:xfrm rot="-5400000">
            <a:off x="54209" y="2630607"/>
            <a:ext cx="7663982" cy="7663982"/>
          </a:xfrm>
          <a:custGeom>
            <a:avLst/>
            <a:gdLst/>
            <a:ahLst/>
            <a:cxnLst/>
            <a:rect l="l" t="t" r="r" b="b"/>
            <a:pathLst>
              <a:path w="7663982" h="7663982">
                <a:moveTo>
                  <a:pt x="0" y="0"/>
                </a:moveTo>
                <a:lnTo>
                  <a:pt x="7663982" y="0"/>
                </a:lnTo>
                <a:lnTo>
                  <a:pt x="7663982" y="7663982"/>
                </a:lnTo>
                <a:lnTo>
                  <a:pt x="0" y="76639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174703" y="8701120"/>
            <a:ext cx="8121805" cy="1593469"/>
            <a:chOff x="0" y="0"/>
            <a:chExt cx="3094021" cy="607036"/>
          </a:xfrm>
        </p:grpSpPr>
        <p:sp>
          <p:nvSpPr>
            <p:cNvPr id="5" name="Freeform 5"/>
            <p:cNvSpPr/>
            <p:nvPr/>
          </p:nvSpPr>
          <p:spPr>
            <a:xfrm>
              <a:off x="0" y="0"/>
              <a:ext cx="3094021" cy="607036"/>
            </a:xfrm>
            <a:custGeom>
              <a:avLst/>
              <a:gdLst/>
              <a:ahLst/>
              <a:cxnLst/>
              <a:rect l="l" t="t" r="r" b="b"/>
              <a:pathLst>
                <a:path w="3094021" h="607036">
                  <a:moveTo>
                    <a:pt x="0" y="0"/>
                  </a:moveTo>
                  <a:lnTo>
                    <a:pt x="3094021" y="0"/>
                  </a:lnTo>
                  <a:lnTo>
                    <a:pt x="3094021" y="607036"/>
                  </a:lnTo>
                  <a:lnTo>
                    <a:pt x="0" y="607036"/>
                  </a:lnTo>
                  <a:close/>
                </a:path>
              </a:pathLst>
            </a:custGeom>
            <a:solidFill>
              <a:srgbClr val="D0E8E5"/>
            </a:solidFill>
          </p:spPr>
          <p:txBody>
            <a:bodyPr/>
            <a:lstStyle/>
            <a:p>
              <a:endParaRPr lang="en-US"/>
            </a:p>
          </p:txBody>
        </p:sp>
        <p:sp>
          <p:nvSpPr>
            <p:cNvPr id="6" name="TextBox 6"/>
            <p:cNvSpPr txBox="1"/>
            <p:nvPr/>
          </p:nvSpPr>
          <p:spPr>
            <a:xfrm>
              <a:off x="0" y="-19050"/>
              <a:ext cx="3094021" cy="626086"/>
            </a:xfrm>
            <a:prstGeom prst="rect">
              <a:avLst/>
            </a:prstGeom>
          </p:spPr>
          <p:txBody>
            <a:bodyPr lIns="47790" tIns="47790" rIns="47790" bIns="47790" rtlCol="0" anchor="ctr"/>
            <a:lstStyle/>
            <a:p>
              <a:pPr algn="ctr">
                <a:lnSpc>
                  <a:spcPts val="1975"/>
                </a:lnSpc>
              </a:pPr>
              <a:endParaRPr/>
            </a:p>
          </p:txBody>
        </p:sp>
      </p:grpSp>
      <p:sp>
        <p:nvSpPr>
          <p:cNvPr id="7" name="TextBox 7"/>
          <p:cNvSpPr txBox="1"/>
          <p:nvPr/>
        </p:nvSpPr>
        <p:spPr>
          <a:xfrm>
            <a:off x="971700" y="4181942"/>
            <a:ext cx="5828999" cy="2688804"/>
          </a:xfrm>
          <a:prstGeom prst="rect">
            <a:avLst/>
          </a:prstGeom>
        </p:spPr>
        <p:txBody>
          <a:bodyPr lIns="0" tIns="0" rIns="0" bIns="0" rtlCol="0" anchor="t">
            <a:spAutoFit/>
          </a:bodyPr>
          <a:lstStyle/>
          <a:p>
            <a:pPr algn="ctr">
              <a:lnSpc>
                <a:spcPts val="5642"/>
              </a:lnSpc>
            </a:pPr>
            <a:r>
              <a:rPr lang="zh-CN" sz="4822">
                <a:solidFill>
                  <a:srgbClr val="A5FFB4"/>
                </a:solidFill>
                <a:latin typeface="Anton"/>
                <a:ea typeface="SimSun"/>
              </a:rPr>
              <a:t>免费夏季</a:t>
            </a:r>
          </a:p>
          <a:p>
            <a:pPr algn="ctr">
              <a:lnSpc>
                <a:spcPts val="7748"/>
              </a:lnSpc>
            </a:pPr>
            <a:r>
              <a:rPr lang="zh-CN" sz="6622">
                <a:solidFill>
                  <a:srgbClr val="A5FFB4"/>
                </a:solidFill>
                <a:latin typeface="Anton"/>
                <a:ea typeface="SimSun"/>
              </a:rPr>
              <a:t>青少年即兴足球</a:t>
            </a:r>
          </a:p>
        </p:txBody>
      </p:sp>
      <p:sp>
        <p:nvSpPr>
          <p:cNvPr id="8" name="TextBox 8"/>
          <p:cNvSpPr txBox="1"/>
          <p:nvPr/>
        </p:nvSpPr>
        <p:spPr>
          <a:xfrm>
            <a:off x="1404408" y="6994571"/>
            <a:ext cx="4963583" cy="361722"/>
          </a:xfrm>
          <a:prstGeom prst="rect">
            <a:avLst/>
          </a:prstGeom>
        </p:spPr>
        <p:txBody>
          <a:bodyPr lIns="0" tIns="0" rIns="0" bIns="0" rtlCol="0" anchor="t">
            <a:spAutoFit/>
          </a:bodyPr>
          <a:lstStyle/>
          <a:p>
            <a:pPr algn="ctr">
              <a:lnSpc>
                <a:spcPts val="2936"/>
              </a:lnSpc>
              <a:spcBef>
                <a:spcPct val="0"/>
              </a:spcBef>
            </a:pPr>
            <a:r>
              <a:rPr lang="zh-CN" sz="2097">
                <a:solidFill>
                  <a:srgbClr val="FFFFFF"/>
                </a:solidFill>
                <a:latin typeface="Anton"/>
                <a:ea typeface="SimSun"/>
              </a:rPr>
              <a:t>面向12-18岁的青少年</a:t>
            </a:r>
          </a:p>
        </p:txBody>
      </p:sp>
      <p:sp>
        <p:nvSpPr>
          <p:cNvPr id="9" name="TextBox 9"/>
          <p:cNvSpPr txBox="1"/>
          <p:nvPr/>
        </p:nvSpPr>
        <p:spPr>
          <a:xfrm>
            <a:off x="709284" y="7548076"/>
            <a:ext cx="6353831" cy="576961"/>
          </a:xfrm>
          <a:prstGeom prst="rect">
            <a:avLst/>
          </a:prstGeom>
        </p:spPr>
        <p:txBody>
          <a:bodyPr lIns="0" tIns="0" rIns="0" bIns="0" rtlCol="0" anchor="t">
            <a:spAutoFit/>
          </a:bodyPr>
          <a:lstStyle/>
          <a:p>
            <a:pPr algn="ctr">
              <a:lnSpc>
                <a:spcPts val="2370"/>
              </a:lnSpc>
              <a:spcBef>
                <a:spcPct val="0"/>
              </a:spcBef>
            </a:pPr>
            <a:r>
              <a:rPr lang="zh-CN" sz="1693">
                <a:solidFill>
                  <a:srgbClr val="FFFFFF"/>
                </a:solidFill>
                <a:latin typeface="Open Sauce"/>
                <a:ea typeface="SimSun"/>
              </a:rPr>
              <a:t>夏天顺便来玩即兴足球吧！您带孩子们过来，我们提供设备！</a:t>
            </a:r>
          </a:p>
        </p:txBody>
      </p:sp>
      <p:sp>
        <p:nvSpPr>
          <p:cNvPr id="10" name="TextBox 10"/>
          <p:cNvSpPr txBox="1"/>
          <p:nvPr/>
        </p:nvSpPr>
        <p:spPr>
          <a:xfrm>
            <a:off x="419417" y="8782262"/>
            <a:ext cx="3045608" cy="1096488"/>
          </a:xfrm>
          <a:prstGeom prst="rect">
            <a:avLst/>
          </a:prstGeom>
        </p:spPr>
        <p:txBody>
          <a:bodyPr lIns="0" tIns="0" rIns="0" bIns="0" rtlCol="0" anchor="t">
            <a:spAutoFit/>
          </a:bodyPr>
          <a:lstStyle/>
          <a:p>
            <a:pPr>
              <a:lnSpc>
                <a:spcPts val="2936"/>
              </a:lnSpc>
            </a:pPr>
            <a:r>
              <a:rPr lang="zh-CN" sz="2097">
                <a:solidFill>
                  <a:srgbClr val="103F1B"/>
                </a:solidFill>
                <a:latin typeface="Open Sauce"/>
                <a:ea typeface="SimSun"/>
              </a:rPr>
              <a:t>周一</a:t>
            </a:r>
          </a:p>
          <a:p>
            <a:pPr>
              <a:lnSpc>
                <a:spcPts val="2936"/>
              </a:lnSpc>
            </a:pPr>
            <a:r>
              <a:rPr lang="zh-CN" sz="2097">
                <a:solidFill>
                  <a:srgbClr val="103F1B"/>
                </a:solidFill>
                <a:latin typeface="Open Sauce"/>
                <a:ea typeface="SimSun"/>
              </a:rPr>
              <a:t>7月1日至8月5日</a:t>
            </a:r>
          </a:p>
          <a:p>
            <a:pPr>
              <a:lnSpc>
                <a:spcPts val="2936"/>
              </a:lnSpc>
              <a:spcBef>
                <a:spcPct val="0"/>
              </a:spcBef>
            </a:pPr>
            <a:r>
              <a:rPr lang="zh-CN" sz="2097">
                <a:solidFill>
                  <a:srgbClr val="103F1B"/>
                </a:solidFill>
                <a:latin typeface="Open Sauce"/>
                <a:ea typeface="SimSun"/>
              </a:rPr>
              <a:t>下午2:00-4:00</a:t>
            </a:r>
          </a:p>
        </p:txBody>
      </p:sp>
      <p:sp>
        <p:nvSpPr>
          <p:cNvPr id="11" name="TextBox 11"/>
          <p:cNvSpPr txBox="1"/>
          <p:nvPr/>
        </p:nvSpPr>
        <p:spPr>
          <a:xfrm>
            <a:off x="3465025" y="8958862"/>
            <a:ext cx="3466503" cy="729105"/>
          </a:xfrm>
          <a:prstGeom prst="rect">
            <a:avLst/>
          </a:prstGeom>
        </p:spPr>
        <p:txBody>
          <a:bodyPr lIns="0" tIns="0" rIns="0" bIns="0" rtlCol="0" anchor="t">
            <a:spAutoFit/>
          </a:bodyPr>
          <a:lstStyle/>
          <a:p>
            <a:pPr algn="r">
              <a:lnSpc>
                <a:spcPts val="2936"/>
              </a:lnSpc>
              <a:spcBef>
                <a:spcPct val="0"/>
              </a:spcBef>
            </a:pPr>
            <a:r>
              <a:rPr lang="zh-CN" sz="2097">
                <a:solidFill>
                  <a:srgbClr val="103F1B"/>
                </a:solidFill>
                <a:latin typeface="Open Sauce"/>
                <a:ea typeface="SimSun"/>
              </a:rPr>
              <a:t>须要在线注册：somervillema.myrec.gov</a:t>
            </a:r>
          </a:p>
        </p:txBody>
      </p:sp>
      <p:sp>
        <p:nvSpPr>
          <p:cNvPr id="12" name="TextBox 12"/>
          <p:cNvSpPr txBox="1"/>
          <p:nvPr/>
        </p:nvSpPr>
        <p:spPr>
          <a:xfrm>
            <a:off x="1404408" y="572566"/>
            <a:ext cx="4963583" cy="361722"/>
          </a:xfrm>
          <a:prstGeom prst="rect">
            <a:avLst/>
          </a:prstGeom>
        </p:spPr>
        <p:txBody>
          <a:bodyPr lIns="0" tIns="0" rIns="0" bIns="0" rtlCol="0" anchor="t">
            <a:spAutoFit/>
          </a:bodyPr>
          <a:lstStyle/>
          <a:p>
            <a:pPr algn="ctr">
              <a:lnSpc>
                <a:spcPts val="2936"/>
              </a:lnSpc>
              <a:spcBef>
                <a:spcPct val="0"/>
              </a:spcBef>
            </a:pPr>
            <a:r>
              <a:rPr lang="zh-CN" sz="2097" dirty="0">
                <a:solidFill>
                  <a:srgbClr val="20692C"/>
                </a:solidFill>
                <a:latin typeface="Anton"/>
                <a:ea typeface="SimSun"/>
              </a:rPr>
              <a:t>CAPUANO FIELD球场</a:t>
            </a:r>
          </a:p>
        </p:txBody>
      </p:sp>
      <p:sp>
        <p:nvSpPr>
          <p:cNvPr id="13" name="Freeform 13"/>
          <p:cNvSpPr/>
          <p:nvPr/>
        </p:nvSpPr>
        <p:spPr>
          <a:xfrm>
            <a:off x="6555236" y="223725"/>
            <a:ext cx="880932" cy="879804"/>
          </a:xfrm>
          <a:custGeom>
            <a:avLst/>
            <a:gdLst/>
            <a:ahLst/>
            <a:cxnLst/>
            <a:rect l="l" t="t" r="r" b="b"/>
            <a:pathLst>
              <a:path w="880932" h="879804">
                <a:moveTo>
                  <a:pt x="0" y="0"/>
                </a:moveTo>
                <a:lnTo>
                  <a:pt x="880931" y="0"/>
                </a:lnTo>
                <a:lnTo>
                  <a:pt x="880931" y="879804"/>
                </a:lnTo>
                <a:lnTo>
                  <a:pt x="0" y="879804"/>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41311"/>
        </a:solidFill>
        <a:effectLst/>
      </p:bgPr>
    </p:bg>
    <p:spTree>
      <p:nvGrpSpPr>
        <p:cNvPr id="1" name=""/>
        <p:cNvGrpSpPr/>
        <p:nvPr/>
      </p:nvGrpSpPr>
      <p:grpSpPr>
        <a:xfrm>
          <a:off x="0" y="0"/>
          <a:ext cx="0" cy="0"/>
          <a:chOff x="0" y="0"/>
          <a:chExt cx="0" cy="0"/>
        </a:xfrm>
      </p:grpSpPr>
      <p:grpSp>
        <p:nvGrpSpPr>
          <p:cNvPr id="2" name="Group 2"/>
          <p:cNvGrpSpPr/>
          <p:nvPr/>
        </p:nvGrpSpPr>
        <p:grpSpPr>
          <a:xfrm>
            <a:off x="610906" y="263277"/>
            <a:ext cx="6550587" cy="9531845"/>
            <a:chOff x="0" y="0"/>
            <a:chExt cx="2495462" cy="3631179"/>
          </a:xfrm>
        </p:grpSpPr>
        <p:sp>
          <p:nvSpPr>
            <p:cNvPr id="3" name="Freeform 3"/>
            <p:cNvSpPr/>
            <p:nvPr/>
          </p:nvSpPr>
          <p:spPr>
            <a:xfrm>
              <a:off x="0" y="0"/>
              <a:ext cx="2495462" cy="3631179"/>
            </a:xfrm>
            <a:custGeom>
              <a:avLst/>
              <a:gdLst/>
              <a:ahLst/>
              <a:cxnLst/>
              <a:rect l="l" t="t" r="r" b="b"/>
              <a:pathLst>
                <a:path w="2495462" h="3631179">
                  <a:moveTo>
                    <a:pt x="0" y="0"/>
                  </a:moveTo>
                  <a:lnTo>
                    <a:pt x="2495462" y="0"/>
                  </a:lnTo>
                  <a:lnTo>
                    <a:pt x="2495462" y="3631179"/>
                  </a:lnTo>
                  <a:lnTo>
                    <a:pt x="0" y="3631179"/>
                  </a:lnTo>
                  <a:close/>
                </a:path>
              </a:pathLst>
            </a:custGeom>
            <a:solidFill>
              <a:srgbClr val="000000">
                <a:alpha val="0"/>
              </a:srgbClr>
            </a:solidFill>
            <a:ln w="19050" cap="sq">
              <a:solidFill>
                <a:srgbClr val="FFC9AD"/>
              </a:solidFill>
              <a:prstDash val="solid"/>
              <a:miter/>
            </a:ln>
          </p:spPr>
          <p:txBody>
            <a:bodyPr/>
            <a:lstStyle/>
            <a:p>
              <a:endParaRPr lang="en-US"/>
            </a:p>
          </p:txBody>
        </p:sp>
        <p:sp>
          <p:nvSpPr>
            <p:cNvPr id="4" name="TextBox 4"/>
            <p:cNvSpPr txBox="1"/>
            <p:nvPr/>
          </p:nvSpPr>
          <p:spPr>
            <a:xfrm>
              <a:off x="0" y="-85725"/>
              <a:ext cx="2495462" cy="3716904"/>
            </a:xfrm>
            <a:prstGeom prst="rect">
              <a:avLst/>
            </a:prstGeom>
          </p:spPr>
          <p:txBody>
            <a:bodyPr lIns="47790" tIns="47790" rIns="47790" bIns="47790" rtlCol="0" anchor="ctr"/>
            <a:lstStyle/>
            <a:p>
              <a:pPr algn="ctr">
                <a:lnSpc>
                  <a:spcPts val="2251"/>
                </a:lnSpc>
              </a:pPr>
              <a:endParaRPr/>
            </a:p>
          </p:txBody>
        </p:sp>
      </p:grpSp>
      <p:sp>
        <p:nvSpPr>
          <p:cNvPr id="5" name="AutoShape 5"/>
          <p:cNvSpPr/>
          <p:nvPr/>
        </p:nvSpPr>
        <p:spPr>
          <a:xfrm>
            <a:off x="623381" y="2508179"/>
            <a:ext cx="6525638" cy="0"/>
          </a:xfrm>
          <a:prstGeom prst="line">
            <a:avLst/>
          </a:prstGeom>
          <a:ln w="19050" cap="flat">
            <a:solidFill>
              <a:srgbClr val="FFC9AD"/>
            </a:solidFill>
            <a:prstDash val="solid"/>
            <a:headEnd type="none" w="sm" len="sm"/>
            <a:tailEnd type="none" w="sm" len="sm"/>
          </a:ln>
        </p:spPr>
        <p:txBody>
          <a:bodyPr/>
          <a:lstStyle/>
          <a:p>
            <a:endParaRPr lang="en-US"/>
          </a:p>
        </p:txBody>
      </p:sp>
      <p:sp>
        <p:nvSpPr>
          <p:cNvPr id="6" name="AutoShape 6"/>
          <p:cNvSpPr/>
          <p:nvPr/>
        </p:nvSpPr>
        <p:spPr>
          <a:xfrm flipV="1">
            <a:off x="625641" y="1610521"/>
            <a:ext cx="6528634" cy="0"/>
          </a:xfrm>
          <a:prstGeom prst="line">
            <a:avLst/>
          </a:prstGeom>
          <a:ln w="19050" cap="flat">
            <a:solidFill>
              <a:srgbClr val="FFC9AD"/>
            </a:solidFill>
            <a:prstDash val="solid"/>
            <a:headEnd type="none" w="sm" len="sm"/>
            <a:tailEnd type="none" w="sm" len="sm"/>
          </a:ln>
        </p:spPr>
        <p:txBody>
          <a:bodyPr/>
          <a:lstStyle/>
          <a:p>
            <a:endParaRPr lang="en-US"/>
          </a:p>
        </p:txBody>
      </p:sp>
      <p:sp>
        <p:nvSpPr>
          <p:cNvPr id="7" name="Freeform 7"/>
          <p:cNvSpPr/>
          <p:nvPr/>
        </p:nvSpPr>
        <p:spPr>
          <a:xfrm>
            <a:off x="1372941" y="2565329"/>
            <a:ext cx="5026519" cy="5026519"/>
          </a:xfrm>
          <a:custGeom>
            <a:avLst/>
            <a:gdLst/>
            <a:ahLst/>
            <a:cxnLst/>
            <a:rect l="l" t="t" r="r" b="b"/>
            <a:pathLst>
              <a:path w="5026519" h="5026519">
                <a:moveTo>
                  <a:pt x="0" y="0"/>
                </a:moveTo>
                <a:lnTo>
                  <a:pt x="5026518" y="0"/>
                </a:lnTo>
                <a:lnTo>
                  <a:pt x="5026518" y="5026519"/>
                </a:lnTo>
                <a:lnTo>
                  <a:pt x="0" y="50265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2614011" y="3196854"/>
            <a:ext cx="1051036" cy="760687"/>
          </a:xfrm>
          <a:custGeom>
            <a:avLst/>
            <a:gdLst/>
            <a:ahLst/>
            <a:cxnLst/>
            <a:rect l="l" t="t" r="r" b="b"/>
            <a:pathLst>
              <a:path w="1051036" h="760687">
                <a:moveTo>
                  <a:pt x="0" y="0"/>
                </a:moveTo>
                <a:lnTo>
                  <a:pt x="1051036" y="0"/>
                </a:lnTo>
                <a:lnTo>
                  <a:pt x="1051036" y="760688"/>
                </a:lnTo>
                <a:lnTo>
                  <a:pt x="0" y="7606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3288542" y="3643467"/>
            <a:ext cx="2320943" cy="3836269"/>
          </a:xfrm>
          <a:custGeom>
            <a:avLst/>
            <a:gdLst/>
            <a:ahLst/>
            <a:cxnLst/>
            <a:rect l="l" t="t" r="r" b="b"/>
            <a:pathLst>
              <a:path w="2320943" h="3836269">
                <a:moveTo>
                  <a:pt x="0" y="0"/>
                </a:moveTo>
                <a:lnTo>
                  <a:pt x="2320943" y="0"/>
                </a:lnTo>
                <a:lnTo>
                  <a:pt x="2320943" y="3836269"/>
                </a:lnTo>
                <a:lnTo>
                  <a:pt x="0" y="38362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AutoShape 10"/>
          <p:cNvSpPr/>
          <p:nvPr/>
        </p:nvSpPr>
        <p:spPr>
          <a:xfrm>
            <a:off x="2780550" y="7905539"/>
            <a:ext cx="0" cy="1019174"/>
          </a:xfrm>
          <a:prstGeom prst="line">
            <a:avLst/>
          </a:prstGeom>
          <a:ln w="19050" cap="flat">
            <a:solidFill>
              <a:srgbClr val="FFC9AD"/>
            </a:solidFill>
            <a:prstDash val="solid"/>
            <a:headEnd type="none" w="sm" len="sm"/>
            <a:tailEnd type="none" w="sm" len="sm"/>
          </a:ln>
        </p:spPr>
        <p:txBody>
          <a:bodyPr/>
          <a:lstStyle/>
          <a:p>
            <a:endParaRPr lang="en-US"/>
          </a:p>
        </p:txBody>
      </p:sp>
      <p:sp>
        <p:nvSpPr>
          <p:cNvPr id="11" name="AutoShape 11"/>
          <p:cNvSpPr/>
          <p:nvPr/>
        </p:nvSpPr>
        <p:spPr>
          <a:xfrm>
            <a:off x="4989054" y="7905539"/>
            <a:ext cx="0" cy="1019174"/>
          </a:xfrm>
          <a:prstGeom prst="line">
            <a:avLst/>
          </a:prstGeom>
          <a:ln w="19050" cap="flat">
            <a:solidFill>
              <a:srgbClr val="FFC9AD"/>
            </a:solidFill>
            <a:prstDash val="solid"/>
            <a:headEnd type="none" w="sm" len="sm"/>
            <a:tailEnd type="none" w="sm" len="sm"/>
          </a:ln>
        </p:spPr>
        <p:txBody>
          <a:bodyPr/>
          <a:lstStyle/>
          <a:p>
            <a:endParaRPr lang="en-US"/>
          </a:p>
        </p:txBody>
      </p:sp>
      <p:sp>
        <p:nvSpPr>
          <p:cNvPr id="12" name="AutoShape 12"/>
          <p:cNvSpPr/>
          <p:nvPr/>
        </p:nvSpPr>
        <p:spPr>
          <a:xfrm>
            <a:off x="615489" y="7909842"/>
            <a:ext cx="6541421" cy="0"/>
          </a:xfrm>
          <a:prstGeom prst="line">
            <a:avLst/>
          </a:prstGeom>
          <a:ln w="19050" cap="flat">
            <a:solidFill>
              <a:srgbClr val="FFC9AD"/>
            </a:solidFill>
            <a:prstDash val="solid"/>
            <a:headEnd type="none" w="sm" len="sm"/>
            <a:tailEnd type="none" w="sm" len="sm"/>
          </a:ln>
        </p:spPr>
        <p:txBody>
          <a:bodyPr/>
          <a:lstStyle/>
          <a:p>
            <a:endParaRPr lang="en-US"/>
          </a:p>
        </p:txBody>
      </p:sp>
      <p:sp>
        <p:nvSpPr>
          <p:cNvPr id="13" name="AutoShape 13"/>
          <p:cNvSpPr/>
          <p:nvPr/>
        </p:nvSpPr>
        <p:spPr>
          <a:xfrm>
            <a:off x="623391" y="8920410"/>
            <a:ext cx="6525619" cy="0"/>
          </a:xfrm>
          <a:prstGeom prst="line">
            <a:avLst/>
          </a:prstGeom>
          <a:ln w="19050" cap="flat">
            <a:solidFill>
              <a:srgbClr val="FFC9AD"/>
            </a:solidFill>
            <a:prstDash val="solid"/>
            <a:headEnd type="none" w="sm" len="sm"/>
            <a:tailEnd type="none" w="sm" len="sm"/>
          </a:ln>
        </p:spPr>
        <p:txBody>
          <a:bodyPr/>
          <a:lstStyle/>
          <a:p>
            <a:endParaRPr lang="en-US"/>
          </a:p>
        </p:txBody>
      </p:sp>
      <p:sp>
        <p:nvSpPr>
          <p:cNvPr id="14" name="Freeform 14"/>
          <p:cNvSpPr/>
          <p:nvPr/>
        </p:nvSpPr>
        <p:spPr>
          <a:xfrm rot="-10800000">
            <a:off x="5609485" y="2612954"/>
            <a:ext cx="1442433" cy="784323"/>
          </a:xfrm>
          <a:custGeom>
            <a:avLst/>
            <a:gdLst/>
            <a:ahLst/>
            <a:cxnLst/>
            <a:rect l="l" t="t" r="r" b="b"/>
            <a:pathLst>
              <a:path w="1442433" h="784323">
                <a:moveTo>
                  <a:pt x="0" y="0"/>
                </a:moveTo>
                <a:lnTo>
                  <a:pt x="1442433" y="0"/>
                </a:lnTo>
                <a:lnTo>
                  <a:pt x="1442433" y="784323"/>
                </a:lnTo>
                <a:lnTo>
                  <a:pt x="0" y="7843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Freeform 15"/>
          <p:cNvSpPr/>
          <p:nvPr/>
        </p:nvSpPr>
        <p:spPr>
          <a:xfrm rot="-10800000" flipH="1">
            <a:off x="1011283" y="6991111"/>
            <a:ext cx="1442433" cy="784323"/>
          </a:xfrm>
          <a:custGeom>
            <a:avLst/>
            <a:gdLst/>
            <a:ahLst/>
            <a:cxnLst/>
            <a:rect l="l" t="t" r="r" b="b"/>
            <a:pathLst>
              <a:path w="1442433" h="784323">
                <a:moveTo>
                  <a:pt x="1442433" y="0"/>
                </a:moveTo>
                <a:lnTo>
                  <a:pt x="0" y="0"/>
                </a:lnTo>
                <a:lnTo>
                  <a:pt x="0" y="784323"/>
                </a:lnTo>
                <a:lnTo>
                  <a:pt x="1442433" y="784323"/>
                </a:lnTo>
                <a:lnTo>
                  <a:pt x="1442433"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TextBox 16"/>
          <p:cNvSpPr txBox="1"/>
          <p:nvPr/>
        </p:nvSpPr>
        <p:spPr>
          <a:xfrm>
            <a:off x="680531" y="8996610"/>
            <a:ext cx="2458998" cy="897986"/>
          </a:xfrm>
          <a:prstGeom prst="rect">
            <a:avLst/>
          </a:prstGeom>
        </p:spPr>
        <p:txBody>
          <a:bodyPr lIns="0" tIns="0" rIns="0" bIns="0" rtlCol="0" anchor="t">
            <a:spAutoFit/>
          </a:bodyPr>
          <a:lstStyle/>
          <a:p>
            <a:pPr algn="ctr">
              <a:lnSpc>
                <a:spcPts val="1872"/>
              </a:lnSpc>
            </a:pPr>
            <a:r>
              <a:rPr lang="zh-CN" sz="980">
                <a:solidFill>
                  <a:srgbClr val="FFC9AD"/>
                </a:solidFill>
                <a:latin typeface="Lato Bold"/>
                <a:ea typeface="SimSun"/>
              </a:rPr>
              <a:t>12-18岁的青少年</a:t>
            </a:r>
          </a:p>
          <a:p>
            <a:pPr algn="ctr">
              <a:lnSpc>
                <a:spcPts val="1872"/>
              </a:lnSpc>
            </a:pPr>
            <a:r>
              <a:rPr lang="zh-CN" sz="980">
                <a:solidFill>
                  <a:srgbClr val="FFC9AD"/>
                </a:solidFill>
                <a:latin typeface="Lato Bold"/>
                <a:ea typeface="SimSun"/>
              </a:rPr>
              <a:t>必须在线注册——名额有限</a:t>
            </a:r>
          </a:p>
          <a:p>
            <a:pPr marL="0" lvl="0" indent="0" algn="ctr">
              <a:lnSpc>
                <a:spcPts val="1872"/>
              </a:lnSpc>
              <a:spcBef>
                <a:spcPct val="0"/>
              </a:spcBef>
            </a:pPr>
            <a:endParaRPr lang="en-US" sz="980" spc="118">
              <a:solidFill>
                <a:srgbClr val="FFC9AD"/>
              </a:solidFill>
              <a:latin typeface="Lato Bold"/>
            </a:endParaRPr>
          </a:p>
        </p:txBody>
      </p:sp>
      <p:sp>
        <p:nvSpPr>
          <p:cNvPr id="17" name="AutoShape 17"/>
          <p:cNvSpPr/>
          <p:nvPr/>
        </p:nvSpPr>
        <p:spPr>
          <a:xfrm flipH="1">
            <a:off x="3886200" y="8906763"/>
            <a:ext cx="9525" cy="888360"/>
          </a:xfrm>
          <a:prstGeom prst="line">
            <a:avLst/>
          </a:prstGeom>
          <a:ln w="19050" cap="flat">
            <a:solidFill>
              <a:srgbClr val="FFC9AD"/>
            </a:solidFill>
            <a:prstDash val="solid"/>
            <a:headEnd type="none" w="sm" len="sm"/>
            <a:tailEnd type="none" w="sm" len="sm"/>
          </a:ln>
        </p:spPr>
        <p:txBody>
          <a:bodyPr/>
          <a:lstStyle/>
          <a:p>
            <a:endParaRPr lang="en-US"/>
          </a:p>
        </p:txBody>
      </p:sp>
      <p:sp>
        <p:nvSpPr>
          <p:cNvPr id="18" name="Freeform 18"/>
          <p:cNvSpPr/>
          <p:nvPr/>
        </p:nvSpPr>
        <p:spPr>
          <a:xfrm>
            <a:off x="57150" y="127146"/>
            <a:ext cx="880932" cy="879804"/>
          </a:xfrm>
          <a:custGeom>
            <a:avLst/>
            <a:gdLst/>
            <a:ahLst/>
            <a:cxnLst/>
            <a:rect l="l" t="t" r="r" b="b"/>
            <a:pathLst>
              <a:path w="880932" h="879804">
                <a:moveTo>
                  <a:pt x="0" y="0"/>
                </a:moveTo>
                <a:lnTo>
                  <a:pt x="880932" y="0"/>
                </a:lnTo>
                <a:lnTo>
                  <a:pt x="880932" y="879804"/>
                </a:lnTo>
                <a:lnTo>
                  <a:pt x="0" y="879804"/>
                </a:lnTo>
                <a:lnTo>
                  <a:pt x="0" y="0"/>
                </a:lnTo>
                <a:close/>
              </a:path>
            </a:pathLst>
          </a:custGeom>
          <a:blipFill>
            <a:blip r:embed="rId10"/>
            <a:stretch>
              <a:fillRect/>
            </a:stretch>
          </a:blipFill>
        </p:spPr>
        <p:txBody>
          <a:bodyPr/>
          <a:lstStyle/>
          <a:p>
            <a:endParaRPr lang="en-US"/>
          </a:p>
        </p:txBody>
      </p:sp>
      <p:sp>
        <p:nvSpPr>
          <p:cNvPr id="19" name="Freeform 19"/>
          <p:cNvSpPr/>
          <p:nvPr/>
        </p:nvSpPr>
        <p:spPr>
          <a:xfrm>
            <a:off x="3450647" y="8904967"/>
            <a:ext cx="890156" cy="890156"/>
          </a:xfrm>
          <a:custGeom>
            <a:avLst/>
            <a:gdLst/>
            <a:ahLst/>
            <a:cxnLst/>
            <a:rect l="l" t="t" r="r" b="b"/>
            <a:pathLst>
              <a:path w="890156" h="890156">
                <a:moveTo>
                  <a:pt x="0" y="0"/>
                </a:moveTo>
                <a:lnTo>
                  <a:pt x="890156" y="0"/>
                </a:lnTo>
                <a:lnTo>
                  <a:pt x="890156" y="890156"/>
                </a:lnTo>
                <a:lnTo>
                  <a:pt x="0" y="890156"/>
                </a:lnTo>
                <a:lnTo>
                  <a:pt x="0" y="0"/>
                </a:lnTo>
                <a:close/>
              </a:path>
            </a:pathLst>
          </a:custGeom>
          <a:blipFill>
            <a:blip r:embed="rId11"/>
            <a:stretch>
              <a:fillRect/>
            </a:stretch>
          </a:blipFill>
        </p:spPr>
        <p:txBody>
          <a:bodyPr/>
          <a:lstStyle/>
          <a:p>
            <a:endParaRPr lang="en-US"/>
          </a:p>
        </p:txBody>
      </p:sp>
      <p:sp>
        <p:nvSpPr>
          <p:cNvPr id="20" name="TextBox 20"/>
          <p:cNvSpPr txBox="1"/>
          <p:nvPr/>
        </p:nvSpPr>
        <p:spPr>
          <a:xfrm>
            <a:off x="610906" y="1486132"/>
            <a:ext cx="6538113" cy="770164"/>
          </a:xfrm>
          <a:prstGeom prst="rect">
            <a:avLst/>
          </a:prstGeom>
        </p:spPr>
        <p:txBody>
          <a:bodyPr lIns="0" tIns="0" rIns="0" bIns="0" rtlCol="0" anchor="t">
            <a:spAutoFit/>
          </a:bodyPr>
          <a:lstStyle/>
          <a:p>
            <a:pPr algn="ctr">
              <a:lnSpc>
                <a:spcPts val="5892"/>
              </a:lnSpc>
              <a:spcBef>
                <a:spcPct val="0"/>
              </a:spcBef>
            </a:pPr>
            <a:r>
              <a:rPr lang="zh-CN" sz="4209">
                <a:solidFill>
                  <a:srgbClr val="F6F6F6"/>
                </a:solidFill>
                <a:latin typeface="Telegraf Bold"/>
                <a:ea typeface="SimSun"/>
              </a:rPr>
              <a:t>技巧练习</a:t>
            </a:r>
          </a:p>
        </p:txBody>
      </p:sp>
      <p:sp>
        <p:nvSpPr>
          <p:cNvPr id="21" name="TextBox 21"/>
          <p:cNvSpPr txBox="1"/>
          <p:nvPr/>
        </p:nvSpPr>
        <p:spPr>
          <a:xfrm>
            <a:off x="1011283" y="281248"/>
            <a:ext cx="5749834" cy="1241855"/>
          </a:xfrm>
          <a:prstGeom prst="rect">
            <a:avLst/>
          </a:prstGeom>
        </p:spPr>
        <p:txBody>
          <a:bodyPr lIns="0" tIns="0" rIns="0" bIns="0" rtlCol="0" anchor="t">
            <a:spAutoFit/>
          </a:bodyPr>
          <a:lstStyle/>
          <a:p>
            <a:pPr algn="ctr">
              <a:lnSpc>
                <a:spcPts val="9533"/>
              </a:lnSpc>
              <a:spcBef>
                <a:spcPct val="0"/>
              </a:spcBef>
            </a:pPr>
            <a:r>
              <a:rPr lang="zh-CN" sz="6809">
                <a:solidFill>
                  <a:srgbClr val="FFC9AD"/>
                </a:solidFill>
                <a:latin typeface="Telegraf Bold"/>
                <a:ea typeface="SimSun"/>
              </a:rPr>
              <a:t>篮球</a:t>
            </a:r>
          </a:p>
        </p:txBody>
      </p:sp>
      <p:sp>
        <p:nvSpPr>
          <p:cNvPr id="22" name="TextBox 22"/>
          <p:cNvSpPr txBox="1"/>
          <p:nvPr/>
        </p:nvSpPr>
        <p:spPr>
          <a:xfrm>
            <a:off x="610906" y="8009862"/>
            <a:ext cx="2111478" cy="826594"/>
          </a:xfrm>
          <a:prstGeom prst="rect">
            <a:avLst/>
          </a:prstGeom>
        </p:spPr>
        <p:txBody>
          <a:bodyPr lIns="0" tIns="0" rIns="0" bIns="0" rtlCol="0" anchor="t">
            <a:spAutoFit/>
          </a:bodyPr>
          <a:lstStyle/>
          <a:p>
            <a:pPr algn="ctr">
              <a:lnSpc>
                <a:spcPts val="2815"/>
              </a:lnSpc>
            </a:pPr>
            <a:r>
              <a:rPr lang="zh-CN" sz="2631">
                <a:solidFill>
                  <a:srgbClr val="FFC9AD"/>
                </a:solidFill>
                <a:latin typeface="Lato"/>
                <a:ea typeface="SimSun"/>
              </a:rPr>
              <a:t>周二</a:t>
            </a:r>
          </a:p>
          <a:p>
            <a:pPr algn="ctr">
              <a:lnSpc>
                <a:spcPts val="1852"/>
              </a:lnSpc>
            </a:pPr>
            <a:r>
              <a:rPr lang="zh-CN" sz="1731">
                <a:solidFill>
                  <a:srgbClr val="FFC9AD"/>
                </a:solidFill>
                <a:latin typeface="Lato"/>
                <a:ea typeface="SimSun"/>
              </a:rPr>
              <a:t>7月2日至</a:t>
            </a:r>
          </a:p>
          <a:p>
            <a:pPr algn="ctr">
              <a:lnSpc>
                <a:spcPts val="1852"/>
              </a:lnSpc>
            </a:pPr>
            <a:r>
              <a:rPr lang="zh-CN" sz="1731">
                <a:solidFill>
                  <a:srgbClr val="FFC9AD"/>
                </a:solidFill>
                <a:latin typeface="Lato"/>
                <a:ea typeface="SimSun"/>
              </a:rPr>
              <a:t>8月6日</a:t>
            </a:r>
          </a:p>
        </p:txBody>
      </p:sp>
      <p:sp>
        <p:nvSpPr>
          <p:cNvPr id="23" name="TextBox 23"/>
          <p:cNvSpPr txBox="1"/>
          <p:nvPr/>
        </p:nvSpPr>
        <p:spPr>
          <a:xfrm>
            <a:off x="2837700" y="8019387"/>
            <a:ext cx="2208504" cy="837955"/>
          </a:xfrm>
          <a:prstGeom prst="rect">
            <a:avLst/>
          </a:prstGeom>
        </p:spPr>
        <p:txBody>
          <a:bodyPr lIns="0" tIns="0" rIns="0" bIns="0" rtlCol="0" anchor="t">
            <a:spAutoFit/>
          </a:bodyPr>
          <a:lstStyle/>
          <a:p>
            <a:pPr marL="0" lvl="0" indent="0" algn="ctr">
              <a:lnSpc>
                <a:spcPts val="3243"/>
              </a:lnSpc>
              <a:spcBef>
                <a:spcPct val="0"/>
              </a:spcBef>
            </a:pPr>
            <a:r>
              <a:rPr lang="zh-CN" sz="3031">
                <a:solidFill>
                  <a:srgbClr val="FFC9AD"/>
                </a:solidFill>
                <a:latin typeface="Lato"/>
                <a:ea typeface="SimSun"/>
              </a:rPr>
              <a:t>下午2:00-4:00</a:t>
            </a:r>
          </a:p>
        </p:txBody>
      </p:sp>
      <p:sp>
        <p:nvSpPr>
          <p:cNvPr id="24" name="TextBox 24"/>
          <p:cNvSpPr txBox="1"/>
          <p:nvPr/>
        </p:nvSpPr>
        <p:spPr>
          <a:xfrm>
            <a:off x="4989054" y="7974827"/>
            <a:ext cx="2172440" cy="843308"/>
          </a:xfrm>
          <a:prstGeom prst="rect">
            <a:avLst/>
          </a:prstGeom>
        </p:spPr>
        <p:txBody>
          <a:bodyPr lIns="0" tIns="0" rIns="0" bIns="0" rtlCol="0" anchor="t">
            <a:spAutoFit/>
          </a:bodyPr>
          <a:lstStyle/>
          <a:p>
            <a:pPr algn="ctr">
              <a:lnSpc>
                <a:spcPts val="2251"/>
              </a:lnSpc>
            </a:pPr>
            <a:r>
              <a:rPr lang="zh-CN" sz="1178">
                <a:solidFill>
                  <a:srgbClr val="FFC9AD"/>
                </a:solidFill>
                <a:latin typeface="Lato Bold"/>
                <a:ea typeface="SimSun"/>
              </a:rPr>
              <a:t>萨默维尔社区学校体育馆东区</a:t>
            </a:r>
          </a:p>
        </p:txBody>
      </p:sp>
      <p:sp>
        <p:nvSpPr>
          <p:cNvPr id="25" name="TextBox 25"/>
          <p:cNvSpPr txBox="1"/>
          <p:nvPr/>
        </p:nvSpPr>
        <p:spPr>
          <a:xfrm>
            <a:off x="3108656" y="2174074"/>
            <a:ext cx="1542613" cy="343630"/>
          </a:xfrm>
          <a:prstGeom prst="rect">
            <a:avLst/>
          </a:prstGeom>
        </p:spPr>
        <p:txBody>
          <a:bodyPr lIns="0" tIns="0" rIns="0" bIns="0" rtlCol="0" anchor="t">
            <a:spAutoFit/>
          </a:bodyPr>
          <a:lstStyle/>
          <a:p>
            <a:pPr algn="ctr">
              <a:lnSpc>
                <a:spcPts val="2557"/>
              </a:lnSpc>
              <a:spcBef>
                <a:spcPct val="0"/>
              </a:spcBef>
            </a:pPr>
            <a:r>
              <a:rPr lang="zh-CN" sz="1826">
                <a:solidFill>
                  <a:srgbClr val="F6F6F6"/>
                </a:solidFill>
                <a:latin typeface="Telegraf Bold"/>
                <a:ea typeface="SimSun"/>
              </a:rPr>
              <a:t>面向青少年</a:t>
            </a:r>
          </a:p>
        </p:txBody>
      </p:sp>
      <p:sp>
        <p:nvSpPr>
          <p:cNvPr id="26" name="TextBox 26"/>
          <p:cNvSpPr txBox="1"/>
          <p:nvPr/>
        </p:nvSpPr>
        <p:spPr>
          <a:xfrm>
            <a:off x="4536162" y="8998965"/>
            <a:ext cx="2458998" cy="431040"/>
          </a:xfrm>
          <a:prstGeom prst="rect">
            <a:avLst/>
          </a:prstGeom>
        </p:spPr>
        <p:txBody>
          <a:bodyPr lIns="0" tIns="0" rIns="0" bIns="0" rtlCol="0" anchor="t">
            <a:spAutoFit/>
          </a:bodyPr>
          <a:lstStyle/>
          <a:p>
            <a:pPr marL="0" lvl="0" indent="0" algn="ctr">
              <a:lnSpc>
                <a:spcPts val="3782"/>
              </a:lnSpc>
              <a:spcBef>
                <a:spcPct val="0"/>
              </a:spcBef>
            </a:pPr>
            <a:r>
              <a:rPr lang="zh-CN" sz="1980">
                <a:solidFill>
                  <a:srgbClr val="FFC9AD"/>
                </a:solidFill>
                <a:latin typeface="Lato Bold"/>
                <a:ea typeface="SimSun"/>
              </a:rPr>
              <a:t>在此扫码注册！</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9CDCC"/>
        </a:solidFill>
        <a:effectLst/>
      </p:bgPr>
    </p:bg>
    <p:spTree>
      <p:nvGrpSpPr>
        <p:cNvPr id="1" name=""/>
        <p:cNvGrpSpPr/>
        <p:nvPr/>
      </p:nvGrpSpPr>
      <p:grpSpPr>
        <a:xfrm>
          <a:off x="0" y="0"/>
          <a:ext cx="0" cy="0"/>
          <a:chOff x="0" y="0"/>
          <a:chExt cx="0" cy="0"/>
        </a:xfrm>
      </p:grpSpPr>
      <p:sp>
        <p:nvSpPr>
          <p:cNvPr id="2" name="Freeform 2"/>
          <p:cNvSpPr/>
          <p:nvPr/>
        </p:nvSpPr>
        <p:spPr>
          <a:xfrm>
            <a:off x="1306328" y="4637760"/>
            <a:ext cx="5116229" cy="5116229"/>
          </a:xfrm>
          <a:custGeom>
            <a:avLst/>
            <a:gdLst/>
            <a:ahLst/>
            <a:cxnLst/>
            <a:rect l="l" t="t" r="r" b="b"/>
            <a:pathLst>
              <a:path w="5116229" h="5116229">
                <a:moveTo>
                  <a:pt x="0" y="0"/>
                </a:moveTo>
                <a:lnTo>
                  <a:pt x="5116229" y="0"/>
                </a:lnTo>
                <a:lnTo>
                  <a:pt x="5116229" y="5116229"/>
                </a:lnTo>
                <a:lnTo>
                  <a:pt x="0" y="51162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AutoShape 3"/>
          <p:cNvSpPr/>
          <p:nvPr/>
        </p:nvSpPr>
        <p:spPr>
          <a:xfrm>
            <a:off x="-228329" y="7371407"/>
            <a:ext cx="8229059" cy="3297320"/>
          </a:xfrm>
          <a:prstGeom prst="rect">
            <a:avLst/>
          </a:prstGeom>
          <a:solidFill>
            <a:srgbClr val="FFFFFF"/>
          </a:solidFill>
        </p:spPr>
        <p:txBody>
          <a:bodyPr/>
          <a:lstStyle/>
          <a:p>
            <a:endParaRPr lang="en-US"/>
          </a:p>
        </p:txBody>
      </p:sp>
      <p:sp>
        <p:nvSpPr>
          <p:cNvPr id="4" name="Freeform 4"/>
          <p:cNvSpPr/>
          <p:nvPr/>
        </p:nvSpPr>
        <p:spPr>
          <a:xfrm>
            <a:off x="3511175" y="314797"/>
            <a:ext cx="750050" cy="749089"/>
          </a:xfrm>
          <a:custGeom>
            <a:avLst/>
            <a:gdLst/>
            <a:ahLst/>
            <a:cxnLst/>
            <a:rect l="l" t="t" r="r" b="b"/>
            <a:pathLst>
              <a:path w="750050" h="749089">
                <a:moveTo>
                  <a:pt x="0" y="0"/>
                </a:moveTo>
                <a:lnTo>
                  <a:pt x="750050" y="0"/>
                </a:lnTo>
                <a:lnTo>
                  <a:pt x="750050" y="749090"/>
                </a:lnTo>
                <a:lnTo>
                  <a:pt x="0" y="749090"/>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827338" y="7997318"/>
            <a:ext cx="6117723" cy="1043876"/>
          </a:xfrm>
          <a:prstGeom prst="rect">
            <a:avLst/>
          </a:prstGeom>
        </p:spPr>
        <p:txBody>
          <a:bodyPr lIns="0" tIns="0" rIns="0" bIns="0" rtlCol="0" anchor="t">
            <a:spAutoFit/>
          </a:bodyPr>
          <a:lstStyle/>
          <a:p>
            <a:pPr algn="ctr">
              <a:lnSpc>
                <a:spcPts val="2794"/>
              </a:lnSpc>
            </a:pPr>
            <a:r>
              <a:rPr lang="zh-CN" sz="2200">
                <a:solidFill>
                  <a:srgbClr val="2C3F63"/>
                </a:solidFill>
                <a:latin typeface="Norwester"/>
                <a:ea typeface="SimSun"/>
              </a:rPr>
              <a:t>2024年7月2日至8月6日 </a:t>
            </a:r>
          </a:p>
          <a:p>
            <a:pPr algn="ctr">
              <a:lnSpc>
                <a:spcPts val="2793"/>
              </a:lnSpc>
            </a:pPr>
            <a:r>
              <a:rPr lang="zh-CN" sz="2199">
                <a:solidFill>
                  <a:srgbClr val="2C3F63"/>
                </a:solidFill>
                <a:latin typeface="Norwester"/>
                <a:ea typeface="SimSun"/>
              </a:rPr>
              <a:t>星期四下午12:00-2:00</a:t>
            </a:r>
          </a:p>
          <a:p>
            <a:pPr algn="ctr">
              <a:lnSpc>
                <a:spcPts val="2793"/>
              </a:lnSpc>
            </a:pPr>
            <a:r>
              <a:rPr lang="zh-CN" sz="2199">
                <a:solidFill>
                  <a:srgbClr val="2C3F63"/>
                </a:solidFill>
                <a:latin typeface="Norwester"/>
                <a:ea typeface="SimSun"/>
              </a:rPr>
              <a:t>萨默维尔社区学校体育馆东区</a:t>
            </a:r>
          </a:p>
        </p:txBody>
      </p:sp>
      <p:sp>
        <p:nvSpPr>
          <p:cNvPr id="6" name="TextBox 6"/>
          <p:cNvSpPr txBox="1"/>
          <p:nvPr/>
        </p:nvSpPr>
        <p:spPr>
          <a:xfrm>
            <a:off x="1349843" y="9243060"/>
            <a:ext cx="5029200" cy="250843"/>
          </a:xfrm>
          <a:prstGeom prst="rect">
            <a:avLst/>
          </a:prstGeom>
        </p:spPr>
        <p:txBody>
          <a:bodyPr lIns="0" tIns="0" rIns="0" bIns="0" rtlCol="0" anchor="t">
            <a:spAutoFit/>
          </a:bodyPr>
          <a:lstStyle/>
          <a:p>
            <a:pPr algn="ctr">
              <a:lnSpc>
                <a:spcPts val="2119"/>
              </a:lnSpc>
            </a:pPr>
            <a:r>
              <a:rPr lang="zh-CN" sz="1492">
                <a:solidFill>
                  <a:srgbClr val="2C3F63"/>
                </a:solidFill>
                <a:latin typeface="Glacial Indifference"/>
                <a:ea typeface="SimSun"/>
              </a:rPr>
              <a:t>须要在线注册，名额有限！</a:t>
            </a:r>
          </a:p>
        </p:txBody>
      </p:sp>
      <p:sp>
        <p:nvSpPr>
          <p:cNvPr id="7" name="TextBox 7"/>
          <p:cNvSpPr txBox="1"/>
          <p:nvPr/>
        </p:nvSpPr>
        <p:spPr>
          <a:xfrm>
            <a:off x="645659" y="2204081"/>
            <a:ext cx="6481082" cy="1475831"/>
          </a:xfrm>
          <a:prstGeom prst="rect">
            <a:avLst/>
          </a:prstGeom>
        </p:spPr>
        <p:txBody>
          <a:bodyPr lIns="0" tIns="0" rIns="0" bIns="0" rtlCol="0" anchor="t">
            <a:spAutoFit/>
          </a:bodyPr>
          <a:lstStyle/>
          <a:p>
            <a:pPr algn="ctr">
              <a:lnSpc>
                <a:spcPts val="5657"/>
              </a:lnSpc>
            </a:pPr>
            <a:r>
              <a:rPr lang="zh-CN" sz="5657">
                <a:solidFill>
                  <a:srgbClr val="FFFFFF"/>
                </a:solidFill>
                <a:latin typeface="Norwester"/>
                <a:ea typeface="SimSun"/>
              </a:rPr>
              <a:t>青少年夏季排球培训班</a:t>
            </a:r>
          </a:p>
        </p:txBody>
      </p:sp>
      <p:sp>
        <p:nvSpPr>
          <p:cNvPr id="8" name="TextBox 8"/>
          <p:cNvSpPr txBox="1"/>
          <p:nvPr/>
        </p:nvSpPr>
        <p:spPr>
          <a:xfrm>
            <a:off x="1219200" y="3842219"/>
            <a:ext cx="5334000" cy="292324"/>
          </a:xfrm>
          <a:prstGeom prst="rect">
            <a:avLst/>
          </a:prstGeom>
        </p:spPr>
        <p:txBody>
          <a:bodyPr wrap="square" lIns="0" tIns="0" rIns="0" bIns="0" rtlCol="0" anchor="t">
            <a:spAutoFit/>
          </a:bodyPr>
          <a:lstStyle/>
          <a:p>
            <a:pPr algn="ctr">
              <a:lnSpc>
                <a:spcPts val="2454"/>
              </a:lnSpc>
            </a:pPr>
            <a:r>
              <a:rPr lang="zh-CN" sz="1728" dirty="0">
                <a:solidFill>
                  <a:srgbClr val="2C3F63"/>
                </a:solidFill>
                <a:latin typeface="Glacial Indifference"/>
                <a:ea typeface="SimSun"/>
              </a:rPr>
              <a:t>6周的课程教学和技能强化、练习、对抗赛，以及更多！</a:t>
            </a:r>
          </a:p>
        </p:txBody>
      </p:sp>
      <p:sp>
        <p:nvSpPr>
          <p:cNvPr id="9" name="TextBox 9"/>
          <p:cNvSpPr txBox="1"/>
          <p:nvPr/>
        </p:nvSpPr>
        <p:spPr>
          <a:xfrm>
            <a:off x="623902" y="1168662"/>
            <a:ext cx="6481082" cy="908594"/>
          </a:xfrm>
          <a:prstGeom prst="rect">
            <a:avLst/>
          </a:prstGeom>
        </p:spPr>
        <p:txBody>
          <a:bodyPr lIns="0" tIns="0" rIns="0" bIns="0" rtlCol="0" anchor="t">
            <a:spAutoFit/>
          </a:bodyPr>
          <a:lstStyle/>
          <a:p>
            <a:pPr algn="ctr">
              <a:lnSpc>
                <a:spcPts val="2420"/>
              </a:lnSpc>
            </a:pPr>
            <a:r>
              <a:rPr lang="zh-CN" sz="1728">
                <a:solidFill>
                  <a:srgbClr val="2C3F63"/>
                </a:solidFill>
                <a:latin typeface="Glacial Indifference Bold"/>
                <a:ea typeface="SimSun"/>
              </a:rPr>
              <a:t>萨默维尔公园娱乐设施青少年课程规划正在提供</a:t>
            </a:r>
          </a:p>
          <a:p>
            <a:pPr algn="ctr">
              <a:lnSpc>
                <a:spcPts val="2419"/>
              </a:lnSpc>
            </a:pPr>
            <a:r>
              <a:rPr lang="zh-CN" sz="1728" u="sng">
                <a:solidFill>
                  <a:srgbClr val="2C3F63"/>
                </a:solidFill>
                <a:latin typeface="Glacial Indifference Bold"/>
                <a:ea typeface="SimSun"/>
              </a:rPr>
              <a:t>为期6周的免费</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9CDCC"/>
        </a:solidFill>
        <a:effectLst/>
      </p:bgPr>
    </p:bg>
    <p:spTree>
      <p:nvGrpSpPr>
        <p:cNvPr id="1" name=""/>
        <p:cNvGrpSpPr/>
        <p:nvPr/>
      </p:nvGrpSpPr>
      <p:grpSpPr>
        <a:xfrm>
          <a:off x="0" y="0"/>
          <a:ext cx="0" cy="0"/>
          <a:chOff x="0" y="0"/>
          <a:chExt cx="0" cy="0"/>
        </a:xfrm>
      </p:grpSpPr>
      <p:sp>
        <p:nvSpPr>
          <p:cNvPr id="2" name="Freeform 2"/>
          <p:cNvSpPr/>
          <p:nvPr/>
        </p:nvSpPr>
        <p:spPr>
          <a:xfrm>
            <a:off x="-1205982" y="5029200"/>
            <a:ext cx="10184365" cy="5435905"/>
          </a:xfrm>
          <a:custGeom>
            <a:avLst/>
            <a:gdLst/>
            <a:ahLst/>
            <a:cxnLst/>
            <a:rect l="l" t="t" r="r" b="b"/>
            <a:pathLst>
              <a:path w="10184365" h="5435905">
                <a:moveTo>
                  <a:pt x="0" y="0"/>
                </a:moveTo>
                <a:lnTo>
                  <a:pt x="10184364" y="0"/>
                </a:lnTo>
                <a:lnTo>
                  <a:pt x="10184364" y="5435905"/>
                </a:lnTo>
                <a:lnTo>
                  <a:pt x="0" y="5435905"/>
                </a:lnTo>
                <a:lnTo>
                  <a:pt x="0" y="0"/>
                </a:lnTo>
                <a:close/>
              </a:path>
            </a:pathLst>
          </a:custGeom>
          <a:blipFill>
            <a:blip r:embed="rId2">
              <a:alphaModFix amt="17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4696527" y="3243101"/>
            <a:ext cx="3141444" cy="3023667"/>
            <a:chOff x="30480" y="591820"/>
            <a:chExt cx="12736830" cy="12259310"/>
          </a:xfrm>
        </p:grpSpPr>
        <p:sp>
          <p:nvSpPr>
            <p:cNvPr id="4" name="Freeform 4"/>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4"/>
              <a:stretch>
                <a:fillRect l="-19064" r="-19064"/>
              </a:stretch>
            </a:blipFill>
          </p:spPr>
          <p:txBody>
            <a:bodyPr/>
            <a:lstStyle/>
            <a:p>
              <a:endParaRPr lang="en-US"/>
            </a:p>
          </p:txBody>
        </p:sp>
      </p:grpSp>
      <p:grpSp>
        <p:nvGrpSpPr>
          <p:cNvPr id="5" name="Group 5"/>
          <p:cNvGrpSpPr/>
          <p:nvPr/>
        </p:nvGrpSpPr>
        <p:grpSpPr>
          <a:xfrm>
            <a:off x="4696527" y="6411257"/>
            <a:ext cx="3246418" cy="3246418"/>
            <a:chOff x="0" y="0"/>
            <a:chExt cx="12700000" cy="12700000"/>
          </a:xfrm>
        </p:grpSpPr>
        <p:sp>
          <p:nvSpPr>
            <p:cNvPr id="6" name="Freeform 6"/>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5"/>
              <a:stretch>
                <a:fillRect l="-23756"/>
              </a:stretch>
            </a:blipFill>
          </p:spPr>
          <p:txBody>
            <a:bodyPr/>
            <a:lstStyle/>
            <a:p>
              <a:endParaRPr lang="en-US"/>
            </a:p>
          </p:txBody>
        </p:sp>
      </p:grpSp>
      <p:sp>
        <p:nvSpPr>
          <p:cNvPr id="7" name="TextBox 7"/>
          <p:cNvSpPr txBox="1"/>
          <p:nvPr/>
        </p:nvSpPr>
        <p:spPr>
          <a:xfrm>
            <a:off x="0" y="5958185"/>
            <a:ext cx="2995238" cy="2017395"/>
          </a:xfrm>
          <a:prstGeom prst="rect">
            <a:avLst/>
          </a:prstGeom>
        </p:spPr>
        <p:txBody>
          <a:bodyPr lIns="0" tIns="0" rIns="0" bIns="0" rtlCol="0" anchor="t">
            <a:spAutoFit/>
          </a:bodyPr>
          <a:lstStyle/>
          <a:p>
            <a:pPr marL="453390" lvl="1" indent="-226695">
              <a:lnSpc>
                <a:spcPts val="2310"/>
              </a:lnSpc>
              <a:buFont typeface="Arial"/>
              <a:buChar char="•"/>
            </a:pPr>
            <a:r>
              <a:rPr lang="zh-CN" sz="2100" dirty="0">
                <a:solidFill>
                  <a:srgbClr val="FFFFFF"/>
                </a:solidFill>
                <a:latin typeface="Garet"/>
                <a:ea typeface="SimSun"/>
              </a:rPr>
              <a:t>11:30-12:00签到、准备上船</a:t>
            </a:r>
          </a:p>
          <a:p>
            <a:pPr marL="453390" lvl="1" indent="-226695">
              <a:lnSpc>
                <a:spcPts val="2310"/>
              </a:lnSpc>
              <a:buFont typeface="Arial"/>
              <a:buChar char="•"/>
            </a:pPr>
            <a:r>
              <a:rPr lang="zh-CN" sz="2100" dirty="0">
                <a:solidFill>
                  <a:srgbClr val="FFFFFF"/>
                </a:solidFill>
                <a:latin typeface="Garet"/>
                <a:ea typeface="SimSun"/>
              </a:rPr>
              <a:t>12:00-1:00在水上活动</a:t>
            </a:r>
          </a:p>
          <a:p>
            <a:pPr marL="453390" lvl="1" indent="-226695">
              <a:lnSpc>
                <a:spcPts val="2310"/>
              </a:lnSpc>
              <a:buFont typeface="Arial"/>
              <a:buChar char="•"/>
            </a:pPr>
            <a:r>
              <a:rPr lang="zh-CN" sz="2100" dirty="0">
                <a:solidFill>
                  <a:srgbClr val="FFFFFF"/>
                </a:solidFill>
                <a:latin typeface="Garet"/>
                <a:ea typeface="SimSun"/>
              </a:rPr>
              <a:t>1:00-1:30吃零食、登记离开</a:t>
            </a:r>
          </a:p>
        </p:txBody>
      </p:sp>
      <p:grpSp>
        <p:nvGrpSpPr>
          <p:cNvPr id="8" name="Group 8"/>
          <p:cNvGrpSpPr/>
          <p:nvPr/>
        </p:nvGrpSpPr>
        <p:grpSpPr>
          <a:xfrm>
            <a:off x="3143308" y="5212104"/>
            <a:ext cx="3123941" cy="2789497"/>
            <a:chOff x="149860" y="501650"/>
            <a:chExt cx="12882880" cy="11503660"/>
          </a:xfrm>
        </p:grpSpPr>
        <p:sp>
          <p:nvSpPr>
            <p:cNvPr id="9" name="Freeform 9"/>
            <p:cNvSpPr/>
            <p:nvPr/>
          </p:nvSpPr>
          <p:spPr>
            <a:xfrm>
              <a:off x="0" y="0"/>
              <a:ext cx="12882879" cy="11503660"/>
            </a:xfrm>
            <a:custGeom>
              <a:avLst/>
              <a:gdLst/>
              <a:ahLst/>
              <a:cxnLst/>
              <a:rect l="l" t="t" r="r" b="b"/>
              <a:pathLst>
                <a:path w="12882879" h="11503660">
                  <a:moveTo>
                    <a:pt x="11337290" y="2283460"/>
                  </a:moveTo>
                  <a:cubicBezTo>
                    <a:pt x="10535920" y="1322070"/>
                    <a:pt x="9357360" y="730250"/>
                    <a:pt x="8139430" y="440690"/>
                  </a:cubicBezTo>
                  <a:cubicBezTo>
                    <a:pt x="6921500" y="151130"/>
                    <a:pt x="5646420" y="0"/>
                    <a:pt x="4451350" y="330200"/>
                  </a:cubicBezTo>
                  <a:lnTo>
                    <a:pt x="4452620" y="330200"/>
                  </a:lnTo>
                  <a:cubicBezTo>
                    <a:pt x="2360930" y="749300"/>
                    <a:pt x="601980" y="2358390"/>
                    <a:pt x="180340" y="4406900"/>
                  </a:cubicBezTo>
                  <a:cubicBezTo>
                    <a:pt x="0" y="5284470"/>
                    <a:pt x="33020" y="6197600"/>
                    <a:pt x="195580" y="7077710"/>
                  </a:cubicBezTo>
                  <a:cubicBezTo>
                    <a:pt x="379730" y="8077200"/>
                    <a:pt x="746760" y="9077960"/>
                    <a:pt x="1456690" y="9805670"/>
                  </a:cubicBezTo>
                  <a:cubicBezTo>
                    <a:pt x="2240280" y="10610850"/>
                    <a:pt x="3362960" y="11004550"/>
                    <a:pt x="4475480" y="11163300"/>
                  </a:cubicBezTo>
                  <a:cubicBezTo>
                    <a:pt x="6866890" y="11503660"/>
                    <a:pt x="9480550" y="10773410"/>
                    <a:pt x="11055350" y="8940800"/>
                  </a:cubicBezTo>
                  <a:cubicBezTo>
                    <a:pt x="12630149" y="7108190"/>
                    <a:pt x="12882880" y="4138930"/>
                    <a:pt x="11337290" y="2283460"/>
                  </a:cubicBezTo>
                  <a:close/>
                </a:path>
              </a:pathLst>
            </a:custGeom>
            <a:blipFill>
              <a:blip r:embed="rId6"/>
              <a:stretch>
                <a:fillRect l="-8716" t="-20582" r="-17977" b="-19978"/>
              </a:stretch>
            </a:blipFill>
          </p:spPr>
          <p:txBody>
            <a:bodyPr/>
            <a:lstStyle/>
            <a:p>
              <a:endParaRPr lang="en-US"/>
            </a:p>
          </p:txBody>
        </p:sp>
      </p:grpSp>
      <p:sp>
        <p:nvSpPr>
          <p:cNvPr id="10" name="TextBox 10"/>
          <p:cNvSpPr txBox="1"/>
          <p:nvPr/>
        </p:nvSpPr>
        <p:spPr>
          <a:xfrm>
            <a:off x="248056" y="-152400"/>
            <a:ext cx="5237920" cy="2234714"/>
          </a:xfrm>
          <a:prstGeom prst="rect">
            <a:avLst/>
          </a:prstGeom>
        </p:spPr>
        <p:txBody>
          <a:bodyPr lIns="0" tIns="0" rIns="0" bIns="0" rtlCol="0" anchor="t">
            <a:spAutoFit/>
          </a:bodyPr>
          <a:lstStyle/>
          <a:p>
            <a:pPr algn="just">
              <a:lnSpc>
                <a:spcPts val="20238"/>
              </a:lnSpc>
              <a:spcBef>
                <a:spcPct val="0"/>
              </a:spcBef>
            </a:pPr>
            <a:r>
              <a:rPr lang="zh-CN" sz="10000" dirty="0">
                <a:solidFill>
                  <a:srgbClr val="FFFFFF"/>
                </a:solidFill>
                <a:latin typeface="Londrina Solid Heavy"/>
                <a:ea typeface="SimSun"/>
              </a:rPr>
              <a:t>青少年</a:t>
            </a:r>
          </a:p>
        </p:txBody>
      </p:sp>
      <p:grpSp>
        <p:nvGrpSpPr>
          <p:cNvPr id="11" name="Group 11"/>
          <p:cNvGrpSpPr/>
          <p:nvPr/>
        </p:nvGrpSpPr>
        <p:grpSpPr>
          <a:xfrm>
            <a:off x="4946325" y="550957"/>
            <a:ext cx="2422429" cy="2163088"/>
            <a:chOff x="149860" y="501650"/>
            <a:chExt cx="12882880" cy="11503660"/>
          </a:xfrm>
        </p:grpSpPr>
        <p:sp>
          <p:nvSpPr>
            <p:cNvPr id="12" name="Freeform 12"/>
            <p:cNvSpPr/>
            <p:nvPr/>
          </p:nvSpPr>
          <p:spPr>
            <a:xfrm>
              <a:off x="0" y="0"/>
              <a:ext cx="12882879" cy="11503660"/>
            </a:xfrm>
            <a:custGeom>
              <a:avLst/>
              <a:gdLst/>
              <a:ahLst/>
              <a:cxnLst/>
              <a:rect l="l" t="t" r="r" b="b"/>
              <a:pathLst>
                <a:path w="12882879" h="11503660">
                  <a:moveTo>
                    <a:pt x="11337290" y="2283460"/>
                  </a:moveTo>
                  <a:cubicBezTo>
                    <a:pt x="10535920" y="1322070"/>
                    <a:pt x="9357360" y="730250"/>
                    <a:pt x="8139430" y="440690"/>
                  </a:cubicBezTo>
                  <a:cubicBezTo>
                    <a:pt x="6921500" y="151130"/>
                    <a:pt x="5646420" y="0"/>
                    <a:pt x="4451350" y="330200"/>
                  </a:cubicBezTo>
                  <a:lnTo>
                    <a:pt x="4452620" y="330200"/>
                  </a:lnTo>
                  <a:cubicBezTo>
                    <a:pt x="2360930" y="749300"/>
                    <a:pt x="601980" y="2358390"/>
                    <a:pt x="180340" y="4406900"/>
                  </a:cubicBezTo>
                  <a:cubicBezTo>
                    <a:pt x="0" y="5284470"/>
                    <a:pt x="33020" y="6197600"/>
                    <a:pt x="195580" y="7077710"/>
                  </a:cubicBezTo>
                  <a:cubicBezTo>
                    <a:pt x="379730" y="8077200"/>
                    <a:pt x="746760" y="9077960"/>
                    <a:pt x="1456690" y="9805670"/>
                  </a:cubicBezTo>
                  <a:cubicBezTo>
                    <a:pt x="2240280" y="10610850"/>
                    <a:pt x="3362960" y="11004550"/>
                    <a:pt x="4475480" y="11163300"/>
                  </a:cubicBezTo>
                  <a:cubicBezTo>
                    <a:pt x="6866890" y="11503660"/>
                    <a:pt x="9480550" y="10773410"/>
                    <a:pt x="11055350" y="8940800"/>
                  </a:cubicBezTo>
                  <a:cubicBezTo>
                    <a:pt x="12630149" y="7108190"/>
                    <a:pt x="12882880" y="4138930"/>
                    <a:pt x="11337290" y="2283460"/>
                  </a:cubicBezTo>
                  <a:close/>
                </a:path>
              </a:pathLst>
            </a:custGeom>
            <a:solidFill>
              <a:srgbClr val="2C3F63"/>
            </a:solidFill>
            <a:ln w="12700">
              <a:solidFill>
                <a:srgbClr val="000000"/>
              </a:solidFill>
            </a:ln>
          </p:spPr>
          <p:txBody>
            <a:bodyPr/>
            <a:lstStyle/>
            <a:p>
              <a:endParaRPr lang="en-US"/>
            </a:p>
          </p:txBody>
        </p:sp>
      </p:grpSp>
      <p:sp>
        <p:nvSpPr>
          <p:cNvPr id="13" name="AutoShape 13"/>
          <p:cNvSpPr/>
          <p:nvPr/>
        </p:nvSpPr>
        <p:spPr>
          <a:xfrm>
            <a:off x="248056" y="3643630"/>
            <a:ext cx="2793881" cy="0"/>
          </a:xfrm>
          <a:prstGeom prst="line">
            <a:avLst/>
          </a:prstGeom>
          <a:ln w="95250" cap="rnd">
            <a:solidFill>
              <a:srgbClr val="F6F6F6"/>
            </a:solidFill>
            <a:prstDash val="sysDot"/>
            <a:headEnd type="none" w="sm" len="sm"/>
            <a:tailEnd type="none" w="sm" len="sm"/>
          </a:ln>
        </p:spPr>
        <p:txBody>
          <a:bodyPr/>
          <a:lstStyle/>
          <a:p>
            <a:endParaRPr lang="en-US"/>
          </a:p>
        </p:txBody>
      </p:sp>
      <p:sp>
        <p:nvSpPr>
          <p:cNvPr id="14" name="AutoShape 14"/>
          <p:cNvSpPr/>
          <p:nvPr/>
        </p:nvSpPr>
        <p:spPr>
          <a:xfrm>
            <a:off x="248056" y="5316879"/>
            <a:ext cx="2793881" cy="0"/>
          </a:xfrm>
          <a:prstGeom prst="line">
            <a:avLst/>
          </a:prstGeom>
          <a:ln w="95250" cap="rnd">
            <a:solidFill>
              <a:srgbClr val="F6F6F6"/>
            </a:solidFill>
            <a:prstDash val="sysDot"/>
            <a:headEnd type="none" w="sm" len="sm"/>
            <a:tailEnd type="none" w="sm" len="sm"/>
          </a:ln>
        </p:spPr>
        <p:txBody>
          <a:bodyPr/>
          <a:lstStyle/>
          <a:p>
            <a:endParaRPr lang="en-US"/>
          </a:p>
        </p:txBody>
      </p:sp>
      <p:sp>
        <p:nvSpPr>
          <p:cNvPr id="15" name="Freeform 15"/>
          <p:cNvSpPr/>
          <p:nvPr/>
        </p:nvSpPr>
        <p:spPr>
          <a:xfrm>
            <a:off x="6319736" y="2078285"/>
            <a:ext cx="1246658" cy="1245062"/>
          </a:xfrm>
          <a:custGeom>
            <a:avLst/>
            <a:gdLst/>
            <a:ahLst/>
            <a:cxnLst/>
            <a:rect l="l" t="t" r="r" b="b"/>
            <a:pathLst>
              <a:path w="1246658" h="1245062">
                <a:moveTo>
                  <a:pt x="0" y="0"/>
                </a:moveTo>
                <a:lnTo>
                  <a:pt x="1246659" y="0"/>
                </a:lnTo>
                <a:lnTo>
                  <a:pt x="1246659" y="1245062"/>
                </a:lnTo>
                <a:lnTo>
                  <a:pt x="0" y="1245062"/>
                </a:lnTo>
                <a:lnTo>
                  <a:pt x="0" y="0"/>
                </a:lnTo>
                <a:close/>
              </a:path>
            </a:pathLst>
          </a:custGeom>
          <a:blipFill>
            <a:blip r:embed="rId7"/>
            <a:stretch>
              <a:fillRect/>
            </a:stretch>
          </a:blipFill>
        </p:spPr>
        <p:txBody>
          <a:bodyPr/>
          <a:lstStyle/>
          <a:p>
            <a:endParaRPr lang="en-US"/>
          </a:p>
        </p:txBody>
      </p:sp>
      <p:sp>
        <p:nvSpPr>
          <p:cNvPr id="16" name="TextBox 16"/>
          <p:cNvSpPr txBox="1"/>
          <p:nvPr/>
        </p:nvSpPr>
        <p:spPr>
          <a:xfrm>
            <a:off x="248056" y="5499080"/>
            <a:ext cx="3611214" cy="335280"/>
          </a:xfrm>
          <a:prstGeom prst="rect">
            <a:avLst/>
          </a:prstGeom>
        </p:spPr>
        <p:txBody>
          <a:bodyPr lIns="0" tIns="0" rIns="0" bIns="0" rtlCol="0" anchor="t">
            <a:spAutoFit/>
          </a:bodyPr>
          <a:lstStyle/>
          <a:p>
            <a:pPr>
              <a:lnSpc>
                <a:spcPts val="2640"/>
              </a:lnSpc>
            </a:pPr>
            <a:r>
              <a:rPr lang="zh-CN" sz="2400">
                <a:solidFill>
                  <a:srgbClr val="FFFFFF"/>
                </a:solidFill>
                <a:latin typeface="Garet Bold Italics"/>
                <a:ea typeface="SimSun"/>
              </a:rPr>
              <a:t>时间表</a:t>
            </a:r>
          </a:p>
        </p:txBody>
      </p:sp>
      <p:sp>
        <p:nvSpPr>
          <p:cNvPr id="17" name="TextBox 17"/>
          <p:cNvSpPr txBox="1"/>
          <p:nvPr/>
        </p:nvSpPr>
        <p:spPr>
          <a:xfrm>
            <a:off x="4767536" y="1092073"/>
            <a:ext cx="2544068" cy="1099904"/>
          </a:xfrm>
          <a:prstGeom prst="rect">
            <a:avLst/>
          </a:prstGeom>
        </p:spPr>
        <p:txBody>
          <a:bodyPr lIns="0" tIns="0" rIns="0" bIns="0" rtlCol="0" anchor="t">
            <a:spAutoFit/>
          </a:bodyPr>
          <a:lstStyle/>
          <a:p>
            <a:pPr algn="ctr">
              <a:lnSpc>
                <a:spcPts val="4171"/>
              </a:lnSpc>
            </a:pPr>
            <a:r>
              <a:rPr lang="zh-CN" sz="4634" dirty="0">
                <a:solidFill>
                  <a:srgbClr val="F6F6F6"/>
                </a:solidFill>
                <a:latin typeface="Garet Bold"/>
                <a:ea typeface="SimSun"/>
              </a:rPr>
              <a:t>年龄</a:t>
            </a:r>
          </a:p>
          <a:p>
            <a:pPr algn="ctr">
              <a:lnSpc>
                <a:spcPts val="4171"/>
              </a:lnSpc>
            </a:pPr>
            <a:r>
              <a:rPr lang="zh-CN" sz="4634" dirty="0">
                <a:solidFill>
                  <a:srgbClr val="F6F6F6"/>
                </a:solidFill>
                <a:latin typeface="Garet Bold"/>
                <a:ea typeface="SimSun"/>
              </a:rPr>
              <a:t>12-18岁</a:t>
            </a:r>
          </a:p>
        </p:txBody>
      </p:sp>
      <p:sp>
        <p:nvSpPr>
          <p:cNvPr id="18" name="TextBox 18"/>
          <p:cNvSpPr txBox="1"/>
          <p:nvPr/>
        </p:nvSpPr>
        <p:spPr>
          <a:xfrm>
            <a:off x="248056" y="3788434"/>
            <a:ext cx="5058274" cy="1366520"/>
          </a:xfrm>
          <a:prstGeom prst="rect">
            <a:avLst/>
          </a:prstGeom>
        </p:spPr>
        <p:txBody>
          <a:bodyPr lIns="0" tIns="0" rIns="0" bIns="0" rtlCol="0" anchor="t">
            <a:spAutoFit/>
          </a:bodyPr>
          <a:lstStyle/>
          <a:p>
            <a:pPr>
              <a:lnSpc>
                <a:spcPts val="3960"/>
              </a:lnSpc>
            </a:pPr>
            <a:r>
              <a:rPr lang="zh-CN" sz="3600">
                <a:solidFill>
                  <a:srgbClr val="FFFFFF"/>
                </a:solidFill>
                <a:latin typeface="Garet Bold"/>
                <a:ea typeface="SimSun"/>
              </a:rPr>
              <a:t>7月10日至8月15日</a:t>
            </a:r>
          </a:p>
          <a:p>
            <a:pPr>
              <a:lnSpc>
                <a:spcPts val="3410"/>
              </a:lnSpc>
            </a:pPr>
            <a:r>
              <a:rPr lang="zh-CN" sz="3100">
                <a:solidFill>
                  <a:srgbClr val="FFFFFF"/>
                </a:solidFill>
                <a:latin typeface="Garet Bold"/>
                <a:ea typeface="SimSun"/>
              </a:rPr>
              <a:t>周三</a:t>
            </a:r>
          </a:p>
          <a:p>
            <a:pPr>
              <a:lnSpc>
                <a:spcPts val="3410"/>
              </a:lnSpc>
            </a:pPr>
            <a:r>
              <a:rPr lang="zh-CN" sz="3100">
                <a:solidFill>
                  <a:srgbClr val="FFFFFF"/>
                </a:solidFill>
                <a:latin typeface="Garet Bold"/>
                <a:ea typeface="SimSun"/>
              </a:rPr>
              <a:t> 11:30-1:30 </a:t>
            </a:r>
          </a:p>
        </p:txBody>
      </p:sp>
      <p:sp>
        <p:nvSpPr>
          <p:cNvPr id="19" name="TextBox 19"/>
          <p:cNvSpPr txBox="1"/>
          <p:nvPr/>
        </p:nvSpPr>
        <p:spPr>
          <a:xfrm>
            <a:off x="248056" y="8660130"/>
            <a:ext cx="5058274" cy="306705"/>
          </a:xfrm>
          <a:prstGeom prst="rect">
            <a:avLst/>
          </a:prstGeom>
        </p:spPr>
        <p:txBody>
          <a:bodyPr lIns="0" tIns="0" rIns="0" bIns="0" rtlCol="0" anchor="t">
            <a:spAutoFit/>
          </a:bodyPr>
          <a:lstStyle/>
          <a:p>
            <a:pPr>
              <a:lnSpc>
                <a:spcPts val="2520"/>
              </a:lnSpc>
              <a:spcBef>
                <a:spcPct val="0"/>
              </a:spcBef>
            </a:pPr>
            <a:r>
              <a:rPr lang="zh-CN" sz="1800">
                <a:solidFill>
                  <a:srgbClr val="F6F6F6"/>
                </a:solidFill>
                <a:latin typeface="Garet Italics"/>
                <a:ea typeface="SimSun"/>
              </a:rPr>
              <a:t>名额有限，须要报名！</a:t>
            </a:r>
          </a:p>
        </p:txBody>
      </p:sp>
      <p:sp>
        <p:nvSpPr>
          <p:cNvPr id="20" name="TextBox 20"/>
          <p:cNvSpPr txBox="1"/>
          <p:nvPr/>
        </p:nvSpPr>
        <p:spPr>
          <a:xfrm>
            <a:off x="267953" y="3048952"/>
            <a:ext cx="7504447" cy="340673"/>
          </a:xfrm>
          <a:prstGeom prst="rect">
            <a:avLst/>
          </a:prstGeom>
        </p:spPr>
        <p:txBody>
          <a:bodyPr lIns="0" tIns="0" rIns="0" bIns="0" rtlCol="0" anchor="t">
            <a:spAutoFit/>
          </a:bodyPr>
          <a:lstStyle/>
          <a:p>
            <a:pPr>
              <a:lnSpc>
                <a:spcPts val="2747"/>
              </a:lnSpc>
              <a:spcBef>
                <a:spcPct val="0"/>
              </a:spcBef>
            </a:pPr>
            <a:r>
              <a:rPr lang="zh-CN" sz="1962">
                <a:solidFill>
                  <a:srgbClr val="2C3F63"/>
                </a:solidFill>
                <a:latin typeface="Open Sans Bold"/>
                <a:ea typeface="SimSun"/>
              </a:rPr>
              <a:t>由THE BAY BOATHOUSE倾情赞助</a:t>
            </a:r>
          </a:p>
        </p:txBody>
      </p:sp>
      <p:sp>
        <p:nvSpPr>
          <p:cNvPr id="21" name="TextBox 21"/>
          <p:cNvSpPr txBox="1"/>
          <p:nvPr/>
        </p:nvSpPr>
        <p:spPr>
          <a:xfrm>
            <a:off x="248056" y="1944935"/>
            <a:ext cx="5237920" cy="1153677"/>
          </a:xfrm>
          <a:prstGeom prst="rect">
            <a:avLst/>
          </a:prstGeom>
        </p:spPr>
        <p:txBody>
          <a:bodyPr lIns="0" tIns="0" rIns="0" bIns="0" rtlCol="0" anchor="t">
            <a:spAutoFit/>
          </a:bodyPr>
          <a:lstStyle/>
          <a:p>
            <a:pPr algn="just">
              <a:lnSpc>
                <a:spcPts val="9386"/>
              </a:lnSpc>
              <a:spcBef>
                <a:spcPct val="0"/>
              </a:spcBef>
            </a:pPr>
            <a:r>
              <a:rPr lang="zh-CN" sz="6704" dirty="0">
                <a:solidFill>
                  <a:srgbClr val="FFFFFF"/>
                </a:solidFill>
                <a:latin typeface="Londrina Solid"/>
                <a:ea typeface="SimSun"/>
              </a:rPr>
              <a:t>皮划艇课程</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23681"/>
            <a:ext cx="7772400" cy="10882081"/>
            <a:chOff x="0" y="0"/>
            <a:chExt cx="12873279" cy="24122438"/>
          </a:xfrm>
        </p:grpSpPr>
        <p:pic>
          <p:nvPicPr>
            <p:cNvPr id="3" name="Picture 3"/>
            <p:cNvPicPr>
              <a:picLocks noChangeAspect="1"/>
            </p:cNvPicPr>
            <p:nvPr/>
          </p:nvPicPr>
          <p:blipFill>
            <a:blip r:embed="rId2"/>
            <a:srcRect l="19805" r="19805"/>
            <a:stretch>
              <a:fillRect/>
            </a:stretch>
          </p:blipFill>
          <p:spPr>
            <a:xfrm>
              <a:off x="0" y="0"/>
              <a:ext cx="12873279" cy="12061219"/>
            </a:xfrm>
            <a:prstGeom prst="rect">
              <a:avLst/>
            </a:prstGeom>
          </p:spPr>
        </p:pic>
        <p:sp>
          <p:nvSpPr>
            <p:cNvPr id="4" name="AutoShape 4"/>
            <p:cNvSpPr/>
            <p:nvPr/>
          </p:nvSpPr>
          <p:spPr>
            <a:xfrm>
              <a:off x="0" y="12061219"/>
              <a:ext cx="12873279" cy="12061219"/>
            </a:xfrm>
            <a:prstGeom prst="rect">
              <a:avLst/>
            </a:prstGeom>
            <a:solidFill>
              <a:srgbClr val="1C1C1C"/>
            </a:solidFill>
          </p:spPr>
          <p:txBody>
            <a:bodyPr/>
            <a:lstStyle/>
            <a:p>
              <a:endParaRPr lang="en-US"/>
            </a:p>
          </p:txBody>
        </p:sp>
      </p:grpSp>
      <p:sp>
        <p:nvSpPr>
          <p:cNvPr id="5" name="Freeform 5"/>
          <p:cNvSpPr/>
          <p:nvPr/>
        </p:nvSpPr>
        <p:spPr>
          <a:xfrm>
            <a:off x="6555236" y="223725"/>
            <a:ext cx="1108449" cy="1107029"/>
          </a:xfrm>
          <a:custGeom>
            <a:avLst/>
            <a:gdLst/>
            <a:ahLst/>
            <a:cxnLst/>
            <a:rect l="l" t="t" r="r" b="b"/>
            <a:pathLst>
              <a:path w="1108449" h="1107029">
                <a:moveTo>
                  <a:pt x="0" y="0"/>
                </a:moveTo>
                <a:lnTo>
                  <a:pt x="1108448" y="0"/>
                </a:lnTo>
                <a:lnTo>
                  <a:pt x="1108448" y="1107030"/>
                </a:lnTo>
                <a:lnTo>
                  <a:pt x="0" y="1107030"/>
                </a:lnTo>
                <a:lnTo>
                  <a:pt x="0" y="0"/>
                </a:lnTo>
                <a:close/>
              </a:path>
            </a:pathLst>
          </a:custGeom>
          <a:blipFill>
            <a:blip r:embed="rId3"/>
            <a:stretch>
              <a:fillRect/>
            </a:stretch>
          </a:blipFill>
        </p:spPr>
        <p:txBody>
          <a:bodyPr/>
          <a:lstStyle/>
          <a:p>
            <a:endParaRPr lang="en-US"/>
          </a:p>
        </p:txBody>
      </p:sp>
      <p:sp>
        <p:nvSpPr>
          <p:cNvPr id="6" name="Freeform 6"/>
          <p:cNvSpPr/>
          <p:nvPr/>
        </p:nvSpPr>
        <p:spPr>
          <a:xfrm rot="3204380">
            <a:off x="606492" y="4841732"/>
            <a:ext cx="1306079" cy="2167765"/>
          </a:xfrm>
          <a:custGeom>
            <a:avLst/>
            <a:gdLst/>
            <a:ahLst/>
            <a:cxnLst/>
            <a:rect l="l" t="t" r="r" b="b"/>
            <a:pathLst>
              <a:path w="1306079" h="2167765">
                <a:moveTo>
                  <a:pt x="0" y="0"/>
                </a:moveTo>
                <a:lnTo>
                  <a:pt x="1306079" y="0"/>
                </a:lnTo>
                <a:lnTo>
                  <a:pt x="1306079" y="2167765"/>
                </a:lnTo>
                <a:lnTo>
                  <a:pt x="0" y="2167765"/>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441116" y="1716087"/>
            <a:ext cx="6850674" cy="3236913"/>
          </a:xfrm>
          <a:prstGeom prst="rect">
            <a:avLst/>
          </a:prstGeom>
        </p:spPr>
        <p:txBody>
          <a:bodyPr lIns="0" tIns="0" rIns="0" bIns="0" rtlCol="0" anchor="t">
            <a:spAutoFit/>
          </a:bodyPr>
          <a:lstStyle/>
          <a:p>
            <a:pPr algn="ctr">
              <a:lnSpc>
                <a:spcPts val="4750"/>
              </a:lnSpc>
            </a:pPr>
            <a:r>
              <a:rPr lang="zh-CN" sz="5000" dirty="0">
                <a:solidFill>
                  <a:srgbClr val="FFFFFF"/>
                </a:solidFill>
                <a:latin typeface="Open Sans Extra Bold Italics"/>
                <a:ea typeface="SimSun"/>
              </a:rPr>
              <a:t>免费的青少年</a:t>
            </a:r>
          </a:p>
          <a:p>
            <a:pPr algn="ctr">
              <a:lnSpc>
                <a:spcPts val="8134"/>
              </a:lnSpc>
            </a:pPr>
            <a:r>
              <a:rPr lang="zh-CN" sz="8562" dirty="0">
                <a:solidFill>
                  <a:srgbClr val="FFFFFF"/>
                </a:solidFill>
                <a:latin typeface="Open Sans Extra Bold Italics"/>
                <a:ea typeface="SimSun"/>
              </a:rPr>
              <a:t>即兴腰旗橄榄球</a:t>
            </a:r>
          </a:p>
          <a:p>
            <a:pPr algn="ctr">
              <a:lnSpc>
                <a:spcPts val="4275"/>
              </a:lnSpc>
            </a:pPr>
            <a:r>
              <a:rPr lang="zh-CN" sz="4500" dirty="0">
                <a:solidFill>
                  <a:srgbClr val="FFFFFF"/>
                </a:solidFill>
                <a:latin typeface="Open Sans Extra Bold Italics"/>
                <a:ea typeface="SimSun"/>
              </a:rPr>
              <a:t>联赛</a:t>
            </a:r>
          </a:p>
        </p:txBody>
      </p:sp>
      <p:sp>
        <p:nvSpPr>
          <p:cNvPr id="8" name="TextBox 8"/>
          <p:cNvSpPr txBox="1"/>
          <p:nvPr/>
        </p:nvSpPr>
        <p:spPr>
          <a:xfrm>
            <a:off x="1231794" y="5381625"/>
            <a:ext cx="5931006" cy="2030841"/>
          </a:xfrm>
          <a:prstGeom prst="rect">
            <a:avLst/>
          </a:prstGeom>
        </p:spPr>
        <p:txBody>
          <a:bodyPr lIns="0" tIns="0" rIns="0" bIns="0" rtlCol="0" anchor="t">
            <a:spAutoFit/>
          </a:bodyPr>
          <a:lstStyle/>
          <a:p>
            <a:pPr algn="ctr">
              <a:lnSpc>
                <a:spcPts val="4088"/>
              </a:lnSpc>
            </a:pPr>
            <a:r>
              <a:rPr lang="zh-CN" sz="2920" dirty="0">
                <a:solidFill>
                  <a:srgbClr val="FFFFFF"/>
                </a:solidFill>
                <a:latin typeface="Open Sans Bold"/>
                <a:ea typeface="SimSun"/>
              </a:rPr>
              <a:t>CAPUANO FIELD球场</a:t>
            </a:r>
          </a:p>
          <a:p>
            <a:pPr algn="ctr">
              <a:lnSpc>
                <a:spcPts val="4088"/>
              </a:lnSpc>
            </a:pPr>
            <a:r>
              <a:rPr lang="zh-CN" sz="2920" dirty="0">
                <a:solidFill>
                  <a:srgbClr val="FFFFFF"/>
                </a:solidFill>
                <a:latin typeface="Open Sans Bold"/>
                <a:ea typeface="SimSun"/>
              </a:rPr>
              <a:t>周三</a:t>
            </a:r>
          </a:p>
          <a:p>
            <a:pPr algn="ctr">
              <a:lnSpc>
                <a:spcPts val="4088"/>
              </a:lnSpc>
            </a:pPr>
            <a:r>
              <a:rPr lang="zh-CN" sz="2920" dirty="0">
                <a:solidFill>
                  <a:srgbClr val="FFFFFF"/>
                </a:solidFill>
                <a:latin typeface="Open Sans Bold"/>
                <a:ea typeface="SimSun"/>
              </a:rPr>
              <a:t>7月3日至8月7日</a:t>
            </a:r>
          </a:p>
          <a:p>
            <a:pPr algn="ctr">
              <a:lnSpc>
                <a:spcPts val="4088"/>
              </a:lnSpc>
            </a:pPr>
            <a:r>
              <a:rPr lang="zh-CN" sz="2920" dirty="0">
                <a:solidFill>
                  <a:srgbClr val="FFFFFF"/>
                </a:solidFill>
                <a:latin typeface="Open Sans Bold"/>
                <a:ea typeface="SimSun"/>
              </a:rPr>
              <a:t>下午2:00-4:00</a:t>
            </a:r>
          </a:p>
        </p:txBody>
      </p:sp>
      <p:sp>
        <p:nvSpPr>
          <p:cNvPr id="9" name="TextBox 9"/>
          <p:cNvSpPr txBox="1"/>
          <p:nvPr/>
        </p:nvSpPr>
        <p:spPr>
          <a:xfrm>
            <a:off x="922166" y="8652144"/>
            <a:ext cx="5931006" cy="457566"/>
          </a:xfrm>
          <a:prstGeom prst="rect">
            <a:avLst/>
          </a:prstGeom>
        </p:spPr>
        <p:txBody>
          <a:bodyPr lIns="0" tIns="0" rIns="0" bIns="0" rtlCol="0" anchor="t">
            <a:spAutoFit/>
          </a:bodyPr>
          <a:lstStyle/>
          <a:p>
            <a:pPr algn="ctr">
              <a:lnSpc>
                <a:spcPts val="3997"/>
              </a:lnSpc>
            </a:pPr>
            <a:r>
              <a:rPr lang="zh-CN" sz="2530">
                <a:solidFill>
                  <a:srgbClr val="FFFFFF"/>
                </a:solidFill>
                <a:latin typeface="Open Sans"/>
                <a:ea typeface="SimSun"/>
              </a:rPr>
              <a:t>须要在线注册</a:t>
            </a:r>
          </a:p>
        </p:txBody>
      </p:sp>
      <p:sp>
        <p:nvSpPr>
          <p:cNvPr id="10" name="TextBox 10"/>
          <p:cNvSpPr txBox="1"/>
          <p:nvPr/>
        </p:nvSpPr>
        <p:spPr>
          <a:xfrm>
            <a:off x="900950" y="9081135"/>
            <a:ext cx="5931006" cy="457566"/>
          </a:xfrm>
          <a:prstGeom prst="rect">
            <a:avLst/>
          </a:prstGeom>
        </p:spPr>
        <p:txBody>
          <a:bodyPr lIns="0" tIns="0" rIns="0" bIns="0" rtlCol="0" anchor="t">
            <a:spAutoFit/>
          </a:bodyPr>
          <a:lstStyle/>
          <a:p>
            <a:pPr algn="ctr">
              <a:lnSpc>
                <a:spcPts val="3997"/>
              </a:lnSpc>
            </a:pPr>
            <a:r>
              <a:rPr lang="zh-CN" sz="2530" dirty="0">
                <a:solidFill>
                  <a:srgbClr val="FFFFFF"/>
                </a:solidFill>
                <a:latin typeface="Open Sans"/>
                <a:ea typeface="SimSun"/>
              </a:rPr>
              <a:t>12-18岁的青少年</a:t>
            </a:r>
          </a:p>
        </p:txBody>
      </p:sp>
      <p:sp>
        <p:nvSpPr>
          <p:cNvPr id="11" name="TextBox 11"/>
          <p:cNvSpPr txBox="1"/>
          <p:nvPr/>
        </p:nvSpPr>
        <p:spPr>
          <a:xfrm>
            <a:off x="900950" y="228600"/>
            <a:ext cx="5545571" cy="566052"/>
          </a:xfrm>
          <a:prstGeom prst="rect">
            <a:avLst/>
          </a:prstGeom>
        </p:spPr>
        <p:txBody>
          <a:bodyPr wrap="square" lIns="0" tIns="0" rIns="0" bIns="0" rtlCol="0" anchor="t">
            <a:spAutoFit/>
          </a:bodyPr>
          <a:lstStyle/>
          <a:p>
            <a:pPr algn="ctr">
              <a:lnSpc>
                <a:spcPts val="2268"/>
              </a:lnSpc>
            </a:pPr>
            <a:r>
              <a:rPr lang="zh-CN" sz="1620" dirty="0">
                <a:solidFill>
                  <a:srgbClr val="FFFFFF"/>
                </a:solidFill>
                <a:latin typeface="Open Sans Bold"/>
                <a:ea typeface="SimSun"/>
              </a:rPr>
              <a:t>萨默维尔公园娱乐设施青少年课程规划和萨默维尔高中足球课程提供……</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Freeform 2"/>
          <p:cNvSpPr/>
          <p:nvPr/>
        </p:nvSpPr>
        <p:spPr>
          <a:xfrm>
            <a:off x="4639678" y="7292403"/>
            <a:ext cx="10213022" cy="10213022"/>
          </a:xfrm>
          <a:custGeom>
            <a:avLst/>
            <a:gdLst/>
            <a:ahLst/>
            <a:cxnLst/>
            <a:rect l="l" t="t" r="r" b="b"/>
            <a:pathLst>
              <a:path w="10213022" h="10213022">
                <a:moveTo>
                  <a:pt x="0" y="0"/>
                </a:moveTo>
                <a:lnTo>
                  <a:pt x="10213022" y="0"/>
                </a:lnTo>
                <a:lnTo>
                  <a:pt x="10213022" y="10213021"/>
                </a:lnTo>
                <a:lnTo>
                  <a:pt x="0" y="102130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5091408" y="-7204273"/>
            <a:ext cx="9480275" cy="9480275"/>
          </a:xfrm>
          <a:custGeom>
            <a:avLst/>
            <a:gdLst/>
            <a:ahLst/>
            <a:cxnLst/>
            <a:rect l="l" t="t" r="r" b="b"/>
            <a:pathLst>
              <a:path w="9480275" h="9480275">
                <a:moveTo>
                  <a:pt x="0" y="0"/>
                </a:moveTo>
                <a:lnTo>
                  <a:pt x="9480274" y="0"/>
                </a:lnTo>
                <a:lnTo>
                  <a:pt x="9480274" y="9480275"/>
                </a:lnTo>
                <a:lnTo>
                  <a:pt x="0" y="94802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3346322">
            <a:off x="6358658" y="-4213704"/>
            <a:ext cx="10119839" cy="10119839"/>
          </a:xfrm>
          <a:custGeom>
            <a:avLst/>
            <a:gdLst/>
            <a:ahLst/>
            <a:cxnLst/>
            <a:rect l="l" t="t" r="r" b="b"/>
            <a:pathLst>
              <a:path w="10119839" h="10119839">
                <a:moveTo>
                  <a:pt x="0" y="0"/>
                </a:moveTo>
                <a:lnTo>
                  <a:pt x="10119839" y="0"/>
                </a:lnTo>
                <a:lnTo>
                  <a:pt x="10119839" y="10119839"/>
                </a:lnTo>
                <a:lnTo>
                  <a:pt x="0" y="101198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3346322">
            <a:off x="-8203431" y="4998480"/>
            <a:ext cx="10119839" cy="10119839"/>
          </a:xfrm>
          <a:custGeom>
            <a:avLst/>
            <a:gdLst/>
            <a:ahLst/>
            <a:cxnLst/>
            <a:rect l="l" t="t" r="r" b="b"/>
            <a:pathLst>
              <a:path w="10119839" h="10119839">
                <a:moveTo>
                  <a:pt x="0" y="0"/>
                </a:moveTo>
                <a:lnTo>
                  <a:pt x="10119839" y="0"/>
                </a:lnTo>
                <a:lnTo>
                  <a:pt x="10119839" y="10119840"/>
                </a:lnTo>
                <a:lnTo>
                  <a:pt x="0" y="101198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387541" y="1371600"/>
            <a:ext cx="943132" cy="941925"/>
          </a:xfrm>
          <a:custGeom>
            <a:avLst/>
            <a:gdLst/>
            <a:ahLst/>
            <a:cxnLst/>
            <a:rect l="l" t="t" r="r" b="b"/>
            <a:pathLst>
              <a:path w="943132" h="941925">
                <a:moveTo>
                  <a:pt x="0" y="0"/>
                </a:moveTo>
                <a:lnTo>
                  <a:pt x="943132" y="0"/>
                </a:lnTo>
                <a:lnTo>
                  <a:pt x="943132" y="941924"/>
                </a:lnTo>
                <a:lnTo>
                  <a:pt x="0" y="941924"/>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1086517" y="3657600"/>
            <a:ext cx="5689600" cy="1064434"/>
          </a:xfrm>
          <a:prstGeom prst="rect">
            <a:avLst/>
          </a:prstGeom>
        </p:spPr>
        <p:txBody>
          <a:bodyPr lIns="0" tIns="0" rIns="0" bIns="0" rtlCol="0" anchor="t">
            <a:spAutoFit/>
          </a:bodyPr>
          <a:lstStyle/>
          <a:p>
            <a:pPr algn="ctr">
              <a:lnSpc>
                <a:spcPts val="8042"/>
              </a:lnSpc>
            </a:pPr>
            <a:r>
              <a:rPr lang="zh-CN" sz="8042" dirty="0">
                <a:solidFill>
                  <a:srgbClr val="000000"/>
                </a:solidFill>
                <a:latin typeface="Big Shoulders Display Bold"/>
                <a:ea typeface="SimSun"/>
              </a:rPr>
              <a:t>青少年免费 </a:t>
            </a:r>
          </a:p>
        </p:txBody>
      </p:sp>
      <p:sp>
        <p:nvSpPr>
          <p:cNvPr id="8" name="TextBox 8"/>
          <p:cNvSpPr txBox="1"/>
          <p:nvPr/>
        </p:nvSpPr>
        <p:spPr>
          <a:xfrm>
            <a:off x="3250108" y="2514600"/>
            <a:ext cx="3427493" cy="1019608"/>
          </a:xfrm>
          <a:prstGeom prst="rect">
            <a:avLst/>
          </a:prstGeom>
        </p:spPr>
        <p:txBody>
          <a:bodyPr lIns="0" tIns="0" rIns="0" bIns="0" rtlCol="0" anchor="t">
            <a:spAutoFit/>
          </a:bodyPr>
          <a:lstStyle/>
          <a:p>
            <a:pPr>
              <a:lnSpc>
                <a:spcPts val="7667"/>
              </a:lnSpc>
            </a:pPr>
            <a:r>
              <a:rPr lang="zh-CN" sz="7667" dirty="0">
                <a:solidFill>
                  <a:srgbClr val="3EC1E1"/>
                </a:solidFill>
                <a:latin typeface="Big Shoulders Display"/>
                <a:ea typeface="SimSun"/>
              </a:rPr>
              <a:t> 夏季</a:t>
            </a:r>
          </a:p>
        </p:txBody>
      </p:sp>
      <p:sp>
        <p:nvSpPr>
          <p:cNvPr id="9" name="TextBox 9"/>
          <p:cNvSpPr txBox="1"/>
          <p:nvPr/>
        </p:nvSpPr>
        <p:spPr>
          <a:xfrm>
            <a:off x="2309863" y="9309100"/>
            <a:ext cx="3152675" cy="245149"/>
          </a:xfrm>
          <a:prstGeom prst="rect">
            <a:avLst/>
          </a:prstGeom>
        </p:spPr>
        <p:txBody>
          <a:bodyPr lIns="0" tIns="0" rIns="0" bIns="0" rtlCol="0" anchor="t">
            <a:spAutoFit/>
          </a:bodyPr>
          <a:lstStyle/>
          <a:p>
            <a:pPr algn="ctr">
              <a:lnSpc>
                <a:spcPts val="1922"/>
              </a:lnSpc>
            </a:pPr>
            <a:r>
              <a:rPr lang="zh-CN" sz="1373">
                <a:solidFill>
                  <a:srgbClr val="000000"/>
                </a:solidFill>
                <a:latin typeface="Big Shoulders Display Bold"/>
                <a:ea typeface="SimSun"/>
              </a:rPr>
              <a:t>SOMERVILLEMA.MYREC.COM</a:t>
            </a:r>
          </a:p>
        </p:txBody>
      </p:sp>
      <p:sp>
        <p:nvSpPr>
          <p:cNvPr id="10" name="TextBox 10"/>
          <p:cNvSpPr txBox="1"/>
          <p:nvPr/>
        </p:nvSpPr>
        <p:spPr>
          <a:xfrm>
            <a:off x="609600" y="4648200"/>
            <a:ext cx="6705600" cy="1090042"/>
          </a:xfrm>
          <a:prstGeom prst="rect">
            <a:avLst/>
          </a:prstGeom>
        </p:spPr>
        <p:txBody>
          <a:bodyPr wrap="square" lIns="0" tIns="0" rIns="0" bIns="0" rtlCol="0" anchor="t">
            <a:spAutoFit/>
          </a:bodyPr>
          <a:lstStyle/>
          <a:p>
            <a:pPr algn="ctr">
              <a:lnSpc>
                <a:spcPts val="8476"/>
              </a:lnSpc>
            </a:pPr>
            <a:r>
              <a:rPr lang="zh-CN" sz="8476" dirty="0">
                <a:solidFill>
                  <a:srgbClr val="000000"/>
                </a:solidFill>
                <a:latin typeface="Big Shoulders Display"/>
                <a:ea typeface="SimSun"/>
              </a:rPr>
              <a:t>开放式健身馆</a:t>
            </a:r>
          </a:p>
        </p:txBody>
      </p:sp>
      <p:sp>
        <p:nvSpPr>
          <p:cNvPr id="11" name="TextBox 11"/>
          <p:cNvSpPr txBox="1"/>
          <p:nvPr/>
        </p:nvSpPr>
        <p:spPr>
          <a:xfrm>
            <a:off x="1873590" y="5852348"/>
            <a:ext cx="3949297" cy="1571606"/>
          </a:xfrm>
          <a:prstGeom prst="rect">
            <a:avLst/>
          </a:prstGeom>
        </p:spPr>
        <p:txBody>
          <a:bodyPr lIns="0" tIns="0" rIns="0" bIns="0" rtlCol="0" anchor="t">
            <a:spAutoFit/>
          </a:bodyPr>
          <a:lstStyle/>
          <a:p>
            <a:pPr algn="ctr">
              <a:lnSpc>
                <a:spcPts val="4244"/>
              </a:lnSpc>
            </a:pPr>
            <a:r>
              <a:rPr lang="zh-CN" sz="3031" dirty="0">
                <a:solidFill>
                  <a:srgbClr val="000000"/>
                </a:solidFill>
                <a:latin typeface="Big Shoulders Display Bold"/>
                <a:ea typeface="SimSun"/>
              </a:rPr>
              <a:t>周四</a:t>
            </a:r>
          </a:p>
          <a:p>
            <a:pPr algn="ctr">
              <a:lnSpc>
                <a:spcPts val="4244"/>
              </a:lnSpc>
            </a:pPr>
            <a:r>
              <a:rPr lang="zh-CN" sz="3031" dirty="0">
                <a:solidFill>
                  <a:srgbClr val="000000"/>
                </a:solidFill>
                <a:latin typeface="Big Shoulders Display Bold"/>
                <a:ea typeface="SimSun"/>
              </a:rPr>
              <a:t>7月11日至8月8日</a:t>
            </a:r>
          </a:p>
          <a:p>
            <a:pPr algn="ctr">
              <a:lnSpc>
                <a:spcPts val="4244"/>
              </a:lnSpc>
            </a:pPr>
            <a:r>
              <a:rPr lang="zh-CN" sz="3031" dirty="0">
                <a:solidFill>
                  <a:srgbClr val="000000"/>
                </a:solidFill>
                <a:latin typeface="Big Shoulders Display Bold"/>
                <a:ea typeface="SimSun"/>
              </a:rPr>
              <a:t>下午2:00-4:00</a:t>
            </a:r>
          </a:p>
        </p:txBody>
      </p:sp>
      <p:sp>
        <p:nvSpPr>
          <p:cNvPr id="12" name="TextBox 12"/>
          <p:cNvSpPr txBox="1"/>
          <p:nvPr/>
        </p:nvSpPr>
        <p:spPr>
          <a:xfrm>
            <a:off x="1786859" y="7442962"/>
            <a:ext cx="4198681" cy="432964"/>
          </a:xfrm>
          <a:prstGeom prst="rect">
            <a:avLst/>
          </a:prstGeom>
        </p:spPr>
        <p:txBody>
          <a:bodyPr lIns="0" tIns="0" rIns="0" bIns="0" rtlCol="0" anchor="t">
            <a:spAutoFit/>
          </a:bodyPr>
          <a:lstStyle/>
          <a:p>
            <a:pPr algn="ctr">
              <a:lnSpc>
                <a:spcPts val="3506"/>
              </a:lnSpc>
            </a:pPr>
            <a:r>
              <a:rPr lang="zh-CN" sz="2504">
                <a:solidFill>
                  <a:srgbClr val="000000"/>
                </a:solidFill>
                <a:latin typeface="Big Shoulders Display"/>
                <a:ea typeface="SimSun"/>
              </a:rPr>
              <a:t>EAST SOMERVILLE GYM健身馆</a:t>
            </a:r>
          </a:p>
        </p:txBody>
      </p:sp>
      <p:sp>
        <p:nvSpPr>
          <p:cNvPr id="13" name="TextBox 13"/>
          <p:cNvSpPr txBox="1"/>
          <p:nvPr/>
        </p:nvSpPr>
        <p:spPr>
          <a:xfrm>
            <a:off x="1130847" y="2590800"/>
            <a:ext cx="2365533" cy="1019608"/>
          </a:xfrm>
          <a:prstGeom prst="rect">
            <a:avLst/>
          </a:prstGeom>
        </p:spPr>
        <p:txBody>
          <a:bodyPr lIns="0" tIns="0" rIns="0" bIns="0" rtlCol="0" anchor="t">
            <a:spAutoFit/>
          </a:bodyPr>
          <a:lstStyle/>
          <a:p>
            <a:pPr algn="r">
              <a:lnSpc>
                <a:spcPts val="7667"/>
              </a:lnSpc>
            </a:pPr>
            <a:r>
              <a:rPr lang="zh-CN" sz="7667" dirty="0">
                <a:solidFill>
                  <a:srgbClr val="9817E9"/>
                </a:solidFill>
                <a:latin typeface="Big Shoulders Display"/>
                <a:ea typeface="SimSun"/>
              </a:rPr>
              <a:t>2024</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F6F6"/>
        </a:solidFill>
        <a:effectLst/>
      </p:bgPr>
    </p:bg>
    <p:spTree>
      <p:nvGrpSpPr>
        <p:cNvPr id="1" name=""/>
        <p:cNvGrpSpPr/>
        <p:nvPr/>
      </p:nvGrpSpPr>
      <p:grpSpPr>
        <a:xfrm>
          <a:off x="0" y="0"/>
          <a:ext cx="0" cy="0"/>
          <a:chOff x="0" y="0"/>
          <a:chExt cx="0" cy="0"/>
        </a:xfrm>
      </p:grpSpPr>
      <p:sp>
        <p:nvSpPr>
          <p:cNvPr id="2" name="Freeform 2"/>
          <p:cNvSpPr/>
          <p:nvPr/>
        </p:nvSpPr>
        <p:spPr>
          <a:xfrm rot="5038719">
            <a:off x="5796738" y="4537976"/>
            <a:ext cx="3625736" cy="2189038"/>
          </a:xfrm>
          <a:custGeom>
            <a:avLst/>
            <a:gdLst/>
            <a:ahLst/>
            <a:cxnLst/>
            <a:rect l="l" t="t" r="r" b="b"/>
            <a:pathLst>
              <a:path w="3625736" h="2189038">
                <a:moveTo>
                  <a:pt x="0" y="0"/>
                </a:moveTo>
                <a:lnTo>
                  <a:pt x="3625736" y="0"/>
                </a:lnTo>
                <a:lnTo>
                  <a:pt x="3625736" y="2189038"/>
                </a:lnTo>
                <a:lnTo>
                  <a:pt x="0" y="21890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700000">
            <a:off x="6268096" y="1656685"/>
            <a:ext cx="3182839" cy="3385999"/>
          </a:xfrm>
          <a:custGeom>
            <a:avLst/>
            <a:gdLst/>
            <a:ahLst/>
            <a:cxnLst/>
            <a:rect l="l" t="t" r="r" b="b"/>
            <a:pathLst>
              <a:path w="3182839" h="3385999">
                <a:moveTo>
                  <a:pt x="0" y="0"/>
                </a:moveTo>
                <a:lnTo>
                  <a:pt x="3182839" y="0"/>
                </a:lnTo>
                <a:lnTo>
                  <a:pt x="3182839" y="3386000"/>
                </a:lnTo>
                <a:lnTo>
                  <a:pt x="0" y="33860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1205937">
            <a:off x="3051638" y="-1974785"/>
            <a:ext cx="2844800" cy="2967197"/>
          </a:xfrm>
          <a:custGeom>
            <a:avLst/>
            <a:gdLst/>
            <a:ahLst/>
            <a:cxnLst/>
            <a:rect l="l" t="t" r="r" b="b"/>
            <a:pathLst>
              <a:path w="2844800" h="2967197">
                <a:moveTo>
                  <a:pt x="0" y="0"/>
                </a:moveTo>
                <a:lnTo>
                  <a:pt x="2844800" y="0"/>
                </a:lnTo>
                <a:lnTo>
                  <a:pt x="2844800" y="2967197"/>
                </a:lnTo>
                <a:lnTo>
                  <a:pt x="0" y="29671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10467203">
            <a:off x="5187503" y="-662561"/>
            <a:ext cx="2844800" cy="3010370"/>
          </a:xfrm>
          <a:custGeom>
            <a:avLst/>
            <a:gdLst/>
            <a:ahLst/>
            <a:cxnLst/>
            <a:rect l="l" t="t" r="r" b="b"/>
            <a:pathLst>
              <a:path w="2844800" h="3010370">
                <a:moveTo>
                  <a:pt x="0" y="0"/>
                </a:moveTo>
                <a:lnTo>
                  <a:pt x="2844800" y="0"/>
                </a:lnTo>
                <a:lnTo>
                  <a:pt x="2844800" y="3010370"/>
                </a:lnTo>
                <a:lnTo>
                  <a:pt x="0" y="30103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10350530">
            <a:off x="-2143338" y="960120"/>
            <a:ext cx="4104416" cy="4366401"/>
          </a:xfrm>
          <a:custGeom>
            <a:avLst/>
            <a:gdLst/>
            <a:ahLst/>
            <a:cxnLst/>
            <a:rect l="l" t="t" r="r" b="b"/>
            <a:pathLst>
              <a:path w="4104416" h="4366401">
                <a:moveTo>
                  <a:pt x="0" y="0"/>
                </a:moveTo>
                <a:lnTo>
                  <a:pt x="4104417" y="0"/>
                </a:lnTo>
                <a:lnTo>
                  <a:pt x="4104417" y="4366400"/>
                </a:lnTo>
                <a:lnTo>
                  <a:pt x="0" y="4366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680138" y="2263541"/>
            <a:ext cx="1351783" cy="675892"/>
          </a:xfrm>
          <a:custGeom>
            <a:avLst/>
            <a:gdLst/>
            <a:ahLst/>
            <a:cxnLst/>
            <a:rect l="l" t="t" r="r" b="b"/>
            <a:pathLst>
              <a:path w="1351783" h="675892">
                <a:moveTo>
                  <a:pt x="0" y="0"/>
                </a:moveTo>
                <a:lnTo>
                  <a:pt x="1351783" y="0"/>
                </a:lnTo>
                <a:lnTo>
                  <a:pt x="1351783" y="675892"/>
                </a:lnTo>
                <a:lnTo>
                  <a:pt x="0" y="67589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rot="-4325843">
            <a:off x="3982369" y="7417347"/>
            <a:ext cx="4229020" cy="3848408"/>
          </a:xfrm>
          <a:custGeom>
            <a:avLst/>
            <a:gdLst/>
            <a:ahLst/>
            <a:cxnLst/>
            <a:rect l="l" t="t" r="r" b="b"/>
            <a:pathLst>
              <a:path w="4229020" h="3848408">
                <a:moveTo>
                  <a:pt x="0" y="0"/>
                </a:moveTo>
                <a:lnTo>
                  <a:pt x="4229020" y="0"/>
                </a:lnTo>
                <a:lnTo>
                  <a:pt x="4229020" y="3848408"/>
                </a:lnTo>
                <a:lnTo>
                  <a:pt x="0" y="384840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9" name="Freeform 9"/>
          <p:cNvSpPr/>
          <p:nvPr/>
        </p:nvSpPr>
        <p:spPr>
          <a:xfrm>
            <a:off x="-144724" y="-290507"/>
            <a:ext cx="3705472" cy="2473403"/>
          </a:xfrm>
          <a:custGeom>
            <a:avLst/>
            <a:gdLst/>
            <a:ahLst/>
            <a:cxnLst/>
            <a:rect l="l" t="t" r="r" b="b"/>
            <a:pathLst>
              <a:path w="3705472" h="2473403">
                <a:moveTo>
                  <a:pt x="0" y="0"/>
                </a:moveTo>
                <a:lnTo>
                  <a:pt x="3705472" y="0"/>
                </a:lnTo>
                <a:lnTo>
                  <a:pt x="3705472" y="2473403"/>
                </a:lnTo>
                <a:lnTo>
                  <a:pt x="0" y="247340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0" name="Freeform 10"/>
          <p:cNvSpPr/>
          <p:nvPr/>
        </p:nvSpPr>
        <p:spPr>
          <a:xfrm rot="-9131175">
            <a:off x="1634490" y="8882390"/>
            <a:ext cx="3459604" cy="1790345"/>
          </a:xfrm>
          <a:custGeom>
            <a:avLst/>
            <a:gdLst/>
            <a:ahLst/>
            <a:cxnLst/>
            <a:rect l="l" t="t" r="r" b="b"/>
            <a:pathLst>
              <a:path w="3459604" h="1790345">
                <a:moveTo>
                  <a:pt x="0" y="0"/>
                </a:moveTo>
                <a:lnTo>
                  <a:pt x="3459604" y="0"/>
                </a:lnTo>
                <a:lnTo>
                  <a:pt x="3459604" y="1790345"/>
                </a:lnTo>
                <a:lnTo>
                  <a:pt x="0" y="179034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1" name="Freeform 11"/>
          <p:cNvSpPr/>
          <p:nvPr/>
        </p:nvSpPr>
        <p:spPr>
          <a:xfrm rot="-1220265">
            <a:off x="-793772" y="7327159"/>
            <a:ext cx="3361940" cy="3576532"/>
          </a:xfrm>
          <a:custGeom>
            <a:avLst/>
            <a:gdLst/>
            <a:ahLst/>
            <a:cxnLst/>
            <a:rect l="l" t="t" r="r" b="b"/>
            <a:pathLst>
              <a:path w="3361940" h="3576532">
                <a:moveTo>
                  <a:pt x="0" y="0"/>
                </a:moveTo>
                <a:lnTo>
                  <a:pt x="3361941" y="0"/>
                </a:lnTo>
                <a:lnTo>
                  <a:pt x="3361941" y="3576532"/>
                </a:lnTo>
                <a:lnTo>
                  <a:pt x="0" y="35765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2"/>
          <p:cNvSpPr/>
          <p:nvPr/>
        </p:nvSpPr>
        <p:spPr>
          <a:xfrm rot="1201085">
            <a:off x="-597275" y="4230330"/>
            <a:ext cx="2355434" cy="2560255"/>
          </a:xfrm>
          <a:custGeom>
            <a:avLst/>
            <a:gdLst/>
            <a:ahLst/>
            <a:cxnLst/>
            <a:rect l="l" t="t" r="r" b="b"/>
            <a:pathLst>
              <a:path w="2355434" h="2560255">
                <a:moveTo>
                  <a:pt x="0" y="0"/>
                </a:moveTo>
                <a:lnTo>
                  <a:pt x="2355435" y="0"/>
                </a:lnTo>
                <a:lnTo>
                  <a:pt x="2355435" y="2560255"/>
                </a:lnTo>
                <a:lnTo>
                  <a:pt x="0" y="256025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3" name="Freeform 13"/>
          <p:cNvSpPr/>
          <p:nvPr/>
        </p:nvSpPr>
        <p:spPr>
          <a:xfrm rot="-1297618">
            <a:off x="6037246" y="6954611"/>
            <a:ext cx="2355434" cy="2560255"/>
          </a:xfrm>
          <a:custGeom>
            <a:avLst/>
            <a:gdLst/>
            <a:ahLst/>
            <a:cxnLst/>
            <a:rect l="l" t="t" r="r" b="b"/>
            <a:pathLst>
              <a:path w="2355434" h="2560255">
                <a:moveTo>
                  <a:pt x="0" y="0"/>
                </a:moveTo>
                <a:lnTo>
                  <a:pt x="2355434" y="0"/>
                </a:lnTo>
                <a:lnTo>
                  <a:pt x="2355434" y="2560255"/>
                </a:lnTo>
                <a:lnTo>
                  <a:pt x="0" y="256025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4" name="Freeform 14"/>
          <p:cNvSpPr/>
          <p:nvPr/>
        </p:nvSpPr>
        <p:spPr>
          <a:xfrm rot="-2953974">
            <a:off x="4122163" y="8592316"/>
            <a:ext cx="1474822" cy="2012784"/>
          </a:xfrm>
          <a:custGeom>
            <a:avLst/>
            <a:gdLst/>
            <a:ahLst/>
            <a:cxnLst/>
            <a:rect l="l" t="t" r="r" b="b"/>
            <a:pathLst>
              <a:path w="1474822" h="2012784">
                <a:moveTo>
                  <a:pt x="0" y="0"/>
                </a:moveTo>
                <a:lnTo>
                  <a:pt x="1474822" y="0"/>
                </a:lnTo>
                <a:lnTo>
                  <a:pt x="1474822" y="2012785"/>
                </a:lnTo>
                <a:lnTo>
                  <a:pt x="0" y="201278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5" name="Freeform 15"/>
          <p:cNvSpPr/>
          <p:nvPr/>
        </p:nvSpPr>
        <p:spPr>
          <a:xfrm>
            <a:off x="1386298" y="-157203"/>
            <a:ext cx="1728123" cy="1736807"/>
          </a:xfrm>
          <a:custGeom>
            <a:avLst/>
            <a:gdLst/>
            <a:ahLst/>
            <a:cxnLst/>
            <a:rect l="l" t="t" r="r" b="b"/>
            <a:pathLst>
              <a:path w="1728123" h="1736807">
                <a:moveTo>
                  <a:pt x="0" y="0"/>
                </a:moveTo>
                <a:lnTo>
                  <a:pt x="1728122" y="0"/>
                </a:lnTo>
                <a:lnTo>
                  <a:pt x="1728122" y="1736806"/>
                </a:lnTo>
                <a:lnTo>
                  <a:pt x="0" y="1736806"/>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16" name="Freeform 16"/>
          <p:cNvSpPr/>
          <p:nvPr/>
        </p:nvSpPr>
        <p:spPr>
          <a:xfrm rot="-1152934">
            <a:off x="5641230" y="1544537"/>
            <a:ext cx="2670749" cy="1084992"/>
          </a:xfrm>
          <a:custGeom>
            <a:avLst/>
            <a:gdLst/>
            <a:ahLst/>
            <a:cxnLst/>
            <a:rect l="l" t="t" r="r" b="b"/>
            <a:pathLst>
              <a:path w="2670749" h="1084992">
                <a:moveTo>
                  <a:pt x="0" y="0"/>
                </a:moveTo>
                <a:lnTo>
                  <a:pt x="2670750" y="0"/>
                </a:lnTo>
                <a:lnTo>
                  <a:pt x="2670750" y="1084992"/>
                </a:lnTo>
                <a:lnTo>
                  <a:pt x="0" y="1084992"/>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17" name="Freeform 17"/>
          <p:cNvSpPr/>
          <p:nvPr/>
        </p:nvSpPr>
        <p:spPr>
          <a:xfrm rot="366090">
            <a:off x="-104959" y="6057350"/>
            <a:ext cx="1984315" cy="2077817"/>
          </a:xfrm>
          <a:custGeom>
            <a:avLst/>
            <a:gdLst/>
            <a:ahLst/>
            <a:cxnLst/>
            <a:rect l="l" t="t" r="r" b="b"/>
            <a:pathLst>
              <a:path w="1984315" h="2077817">
                <a:moveTo>
                  <a:pt x="0" y="0"/>
                </a:moveTo>
                <a:lnTo>
                  <a:pt x="1984315" y="0"/>
                </a:lnTo>
                <a:lnTo>
                  <a:pt x="1984315" y="2077817"/>
                </a:lnTo>
                <a:lnTo>
                  <a:pt x="0" y="2077817"/>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sp>
        <p:nvSpPr>
          <p:cNvPr id="18" name="Freeform 18"/>
          <p:cNvSpPr/>
          <p:nvPr/>
        </p:nvSpPr>
        <p:spPr>
          <a:xfrm rot="2062659">
            <a:off x="6202564" y="5496114"/>
            <a:ext cx="814679" cy="998075"/>
          </a:xfrm>
          <a:custGeom>
            <a:avLst/>
            <a:gdLst/>
            <a:ahLst/>
            <a:cxnLst/>
            <a:rect l="l" t="t" r="r" b="b"/>
            <a:pathLst>
              <a:path w="814679" h="998075">
                <a:moveTo>
                  <a:pt x="0" y="0"/>
                </a:moveTo>
                <a:lnTo>
                  <a:pt x="814679" y="0"/>
                </a:lnTo>
                <a:lnTo>
                  <a:pt x="814679" y="998075"/>
                </a:lnTo>
                <a:lnTo>
                  <a:pt x="0" y="998075"/>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19" name="TextBox 19"/>
          <p:cNvSpPr txBox="1"/>
          <p:nvPr/>
        </p:nvSpPr>
        <p:spPr>
          <a:xfrm>
            <a:off x="1625085" y="4884338"/>
            <a:ext cx="4630798" cy="636110"/>
          </a:xfrm>
          <a:prstGeom prst="rect">
            <a:avLst/>
          </a:prstGeom>
        </p:spPr>
        <p:txBody>
          <a:bodyPr lIns="0" tIns="0" rIns="0" bIns="0" rtlCol="0" anchor="t">
            <a:spAutoFit/>
          </a:bodyPr>
          <a:lstStyle/>
          <a:p>
            <a:pPr algn="ctr">
              <a:lnSpc>
                <a:spcPts val="4467"/>
              </a:lnSpc>
            </a:pPr>
            <a:r>
              <a:rPr lang="zh-CN" sz="5584" dirty="0">
                <a:solidFill>
                  <a:srgbClr val="3371BF"/>
                </a:solidFill>
                <a:latin typeface="Hibernate"/>
                <a:ea typeface="SimSun"/>
              </a:rPr>
              <a:t>在面点屋</a:t>
            </a:r>
          </a:p>
        </p:txBody>
      </p:sp>
      <p:sp>
        <p:nvSpPr>
          <p:cNvPr id="20" name="TextBox 20"/>
          <p:cNvSpPr txBox="1"/>
          <p:nvPr/>
        </p:nvSpPr>
        <p:spPr>
          <a:xfrm>
            <a:off x="2077984" y="3716316"/>
            <a:ext cx="3616432" cy="2074884"/>
          </a:xfrm>
          <a:prstGeom prst="rect">
            <a:avLst/>
          </a:prstGeom>
        </p:spPr>
        <p:txBody>
          <a:bodyPr lIns="0" tIns="0" rIns="0" bIns="0" rtlCol="0" anchor="t">
            <a:spAutoFit/>
          </a:bodyPr>
          <a:lstStyle/>
          <a:p>
            <a:pPr algn="ctr">
              <a:lnSpc>
                <a:spcPts val="7450"/>
              </a:lnSpc>
            </a:pPr>
            <a:r>
              <a:rPr lang="zh-CN" sz="11288" dirty="0">
                <a:solidFill>
                  <a:srgbClr val="E75C4E"/>
                </a:solidFill>
                <a:latin typeface="Rubik One"/>
                <a:ea typeface="SimSun"/>
              </a:rPr>
              <a:t>夏季</a:t>
            </a:r>
          </a:p>
        </p:txBody>
      </p:sp>
      <p:sp>
        <p:nvSpPr>
          <p:cNvPr id="21" name="Freeform 21"/>
          <p:cNvSpPr/>
          <p:nvPr/>
        </p:nvSpPr>
        <p:spPr>
          <a:xfrm>
            <a:off x="3445734" y="1004448"/>
            <a:ext cx="880932" cy="879804"/>
          </a:xfrm>
          <a:custGeom>
            <a:avLst/>
            <a:gdLst/>
            <a:ahLst/>
            <a:cxnLst/>
            <a:rect l="l" t="t" r="r" b="b"/>
            <a:pathLst>
              <a:path w="880932" h="879804">
                <a:moveTo>
                  <a:pt x="0" y="0"/>
                </a:moveTo>
                <a:lnTo>
                  <a:pt x="880932" y="0"/>
                </a:lnTo>
                <a:lnTo>
                  <a:pt x="880932" y="879804"/>
                </a:lnTo>
                <a:lnTo>
                  <a:pt x="0" y="879804"/>
                </a:lnTo>
                <a:lnTo>
                  <a:pt x="0" y="0"/>
                </a:lnTo>
                <a:close/>
              </a:path>
            </a:pathLst>
          </a:custGeom>
          <a:blipFill>
            <a:blip r:embed="rId32"/>
            <a:stretch>
              <a:fillRect/>
            </a:stretch>
          </a:blipFill>
        </p:spPr>
        <p:txBody>
          <a:bodyPr/>
          <a:lstStyle/>
          <a:p>
            <a:endParaRPr lang="en-US"/>
          </a:p>
        </p:txBody>
      </p:sp>
      <p:sp>
        <p:nvSpPr>
          <p:cNvPr id="22" name="TextBox 22"/>
          <p:cNvSpPr txBox="1"/>
          <p:nvPr/>
        </p:nvSpPr>
        <p:spPr>
          <a:xfrm>
            <a:off x="1386298" y="5715001"/>
            <a:ext cx="5471702" cy="587533"/>
          </a:xfrm>
          <a:prstGeom prst="rect">
            <a:avLst/>
          </a:prstGeom>
        </p:spPr>
        <p:txBody>
          <a:bodyPr wrap="square" lIns="0" tIns="0" rIns="0" bIns="0" rtlCol="0" anchor="t">
            <a:spAutoFit/>
          </a:bodyPr>
          <a:lstStyle/>
          <a:p>
            <a:pPr algn="ctr">
              <a:lnSpc>
                <a:spcPts val="2182"/>
              </a:lnSpc>
            </a:pPr>
            <a:r>
              <a:rPr lang="zh-CN" sz="2728" dirty="0">
                <a:solidFill>
                  <a:srgbClr val="3371BF"/>
                </a:solidFill>
                <a:latin typeface="Rubik One"/>
                <a:ea typeface="SimSun"/>
              </a:rPr>
              <a:t>周五</a:t>
            </a:r>
          </a:p>
          <a:p>
            <a:pPr algn="ctr">
              <a:lnSpc>
                <a:spcPts val="2182"/>
              </a:lnSpc>
            </a:pPr>
            <a:r>
              <a:rPr lang="zh-CN" sz="2728" dirty="0">
                <a:solidFill>
                  <a:srgbClr val="3371BF"/>
                </a:solidFill>
                <a:latin typeface="Rubik One"/>
                <a:ea typeface="SimSun"/>
              </a:rPr>
              <a:t>下午1:00-3:00</a:t>
            </a:r>
          </a:p>
        </p:txBody>
      </p:sp>
      <p:sp>
        <p:nvSpPr>
          <p:cNvPr id="23" name="TextBox 23"/>
          <p:cNvSpPr txBox="1"/>
          <p:nvPr/>
        </p:nvSpPr>
        <p:spPr>
          <a:xfrm rot="-1022481">
            <a:off x="269127" y="6504086"/>
            <a:ext cx="1247282" cy="541588"/>
          </a:xfrm>
          <a:prstGeom prst="rect">
            <a:avLst/>
          </a:prstGeom>
        </p:spPr>
        <p:txBody>
          <a:bodyPr lIns="0" tIns="0" rIns="0" bIns="0" rtlCol="0" anchor="t">
            <a:spAutoFit/>
          </a:bodyPr>
          <a:lstStyle/>
          <a:p>
            <a:pPr algn="ctr">
              <a:lnSpc>
                <a:spcPts val="2152"/>
              </a:lnSpc>
            </a:pPr>
            <a:r>
              <a:rPr lang="zh-CN" sz="2069">
                <a:solidFill>
                  <a:srgbClr val="FFFFFF"/>
                </a:solidFill>
                <a:latin typeface="Rubik One"/>
                <a:ea typeface="SimSun"/>
              </a:rPr>
              <a:t>在此</a:t>
            </a:r>
          </a:p>
          <a:p>
            <a:pPr algn="ctr">
              <a:lnSpc>
                <a:spcPts val="2152"/>
              </a:lnSpc>
            </a:pPr>
            <a:r>
              <a:rPr lang="zh-CN" sz="2069">
                <a:solidFill>
                  <a:srgbClr val="FFFFFF"/>
                </a:solidFill>
                <a:latin typeface="Rubik One"/>
                <a:ea typeface="SimSun"/>
              </a:rPr>
              <a:t>加入！</a:t>
            </a:r>
          </a:p>
        </p:txBody>
      </p:sp>
      <p:sp>
        <p:nvSpPr>
          <p:cNvPr id="24" name="TextBox 24"/>
          <p:cNvSpPr txBox="1"/>
          <p:nvPr/>
        </p:nvSpPr>
        <p:spPr>
          <a:xfrm>
            <a:off x="1920648" y="7796643"/>
            <a:ext cx="3931105" cy="509157"/>
          </a:xfrm>
          <a:prstGeom prst="rect">
            <a:avLst/>
          </a:prstGeom>
        </p:spPr>
        <p:txBody>
          <a:bodyPr lIns="0" tIns="0" rIns="0" bIns="0" rtlCol="0" anchor="t">
            <a:spAutoFit/>
          </a:bodyPr>
          <a:lstStyle/>
          <a:p>
            <a:pPr algn="ctr">
              <a:lnSpc>
                <a:spcPts val="1947"/>
              </a:lnSpc>
            </a:pPr>
            <a:r>
              <a:rPr lang="zh-CN" sz="2163" dirty="0">
                <a:solidFill>
                  <a:srgbClr val="2E3235"/>
                </a:solidFill>
                <a:latin typeface="Hibernate"/>
                <a:ea typeface="SimSun"/>
              </a:rPr>
              <a:t>我们将提供零食、游戏、手工活动、美术用品，以及更多！</a:t>
            </a:r>
          </a:p>
        </p:txBody>
      </p:sp>
      <p:sp>
        <p:nvSpPr>
          <p:cNvPr id="25" name="TextBox 25"/>
          <p:cNvSpPr txBox="1"/>
          <p:nvPr/>
        </p:nvSpPr>
        <p:spPr>
          <a:xfrm>
            <a:off x="305075" y="6600801"/>
            <a:ext cx="7162251" cy="467163"/>
          </a:xfrm>
          <a:prstGeom prst="rect">
            <a:avLst/>
          </a:prstGeom>
        </p:spPr>
        <p:txBody>
          <a:bodyPr lIns="0" tIns="0" rIns="0" bIns="0" rtlCol="0" anchor="t">
            <a:spAutoFit/>
          </a:bodyPr>
          <a:lstStyle/>
          <a:p>
            <a:pPr algn="ctr">
              <a:lnSpc>
                <a:spcPts val="3547"/>
              </a:lnSpc>
            </a:pPr>
            <a:r>
              <a:rPr lang="zh-CN" sz="3942" dirty="0">
                <a:solidFill>
                  <a:srgbClr val="2E3235"/>
                </a:solidFill>
                <a:latin typeface="Hibernate"/>
                <a:ea typeface="SimSun"/>
              </a:rPr>
              <a:t>7月12日至8月9日</a:t>
            </a:r>
          </a:p>
        </p:txBody>
      </p:sp>
      <p:sp>
        <p:nvSpPr>
          <p:cNvPr id="26" name="TextBox 26"/>
          <p:cNvSpPr txBox="1"/>
          <p:nvPr/>
        </p:nvSpPr>
        <p:spPr>
          <a:xfrm>
            <a:off x="1920648" y="7243504"/>
            <a:ext cx="3931105" cy="376496"/>
          </a:xfrm>
          <a:prstGeom prst="rect">
            <a:avLst/>
          </a:prstGeom>
        </p:spPr>
        <p:txBody>
          <a:bodyPr lIns="0" tIns="0" rIns="0" bIns="0" rtlCol="0" anchor="t">
            <a:spAutoFit/>
          </a:bodyPr>
          <a:lstStyle/>
          <a:p>
            <a:pPr algn="ctr">
              <a:lnSpc>
                <a:spcPts val="2971"/>
              </a:lnSpc>
            </a:pPr>
            <a:r>
              <a:rPr lang="zh-CN" sz="2539" dirty="0">
                <a:solidFill>
                  <a:srgbClr val="E75C4E"/>
                </a:solidFill>
                <a:latin typeface="Rubik One"/>
                <a:ea typeface="SimSun"/>
              </a:rPr>
              <a:t>857-300-3272</a:t>
            </a:r>
          </a:p>
        </p:txBody>
      </p:sp>
      <p:sp>
        <p:nvSpPr>
          <p:cNvPr id="27" name="TextBox 27"/>
          <p:cNvSpPr txBox="1"/>
          <p:nvPr/>
        </p:nvSpPr>
        <p:spPr>
          <a:xfrm>
            <a:off x="2235321" y="2065227"/>
            <a:ext cx="3301757" cy="701923"/>
          </a:xfrm>
          <a:prstGeom prst="rect">
            <a:avLst/>
          </a:prstGeom>
        </p:spPr>
        <p:txBody>
          <a:bodyPr wrap="square" lIns="0" tIns="0" rIns="0" bIns="0" rtlCol="0" anchor="t">
            <a:spAutoFit/>
          </a:bodyPr>
          <a:lstStyle/>
          <a:p>
            <a:pPr algn="ctr">
              <a:lnSpc>
                <a:spcPts val="2666"/>
              </a:lnSpc>
            </a:pPr>
            <a:r>
              <a:rPr lang="zh-CN" sz="2539" dirty="0">
                <a:solidFill>
                  <a:srgbClr val="2E3235"/>
                </a:solidFill>
                <a:latin typeface="Hibernate"/>
                <a:ea typeface="SimSun"/>
              </a:rPr>
              <a:t>萨默维尔公园娱乐设施青少年课程规划</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SimSun"/>
        <a:cs typeface=""/>
      </a:majorFont>
      <a:minorFont>
        <a:latin typeface="Calibri"/>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1066</Words>
  <Application>Microsoft Office PowerPoint</Application>
  <PresentationFormat>Custom</PresentationFormat>
  <Paragraphs>149</Paragraphs>
  <Slides>9</Slides>
  <Notes>0</Notes>
  <HiddenSlides>0</HiddenSlides>
  <MMClips>0</MMClips>
  <ScaleCrop>false</ScaleCrop>
  <HeadingPairs>
    <vt:vector size="6" baseType="variant">
      <vt:variant>
        <vt:lpstr>Fonts Used</vt:lpstr>
      </vt:variant>
      <vt:variant>
        <vt:i4>27</vt:i4>
      </vt:variant>
      <vt:variant>
        <vt:lpstr>Theme</vt:lpstr>
      </vt:variant>
      <vt:variant>
        <vt:i4>1</vt:i4>
      </vt:variant>
      <vt:variant>
        <vt:lpstr>Slide Titles</vt:lpstr>
      </vt:variant>
      <vt:variant>
        <vt:i4>9</vt:i4>
      </vt:variant>
    </vt:vector>
  </HeadingPairs>
  <TitlesOfParts>
    <vt:vector size="37" baseType="lpstr">
      <vt:lpstr>Big Shoulders Display Bold</vt:lpstr>
      <vt:lpstr>Telegraf Bold</vt:lpstr>
      <vt:lpstr>Londrina Solid</vt:lpstr>
      <vt:lpstr>Garet Italics</vt:lpstr>
      <vt:lpstr>Canva Sans</vt:lpstr>
      <vt:lpstr>Glacial Indifference Bold</vt:lpstr>
      <vt:lpstr>Arial</vt:lpstr>
      <vt:lpstr>Lato Bold</vt:lpstr>
      <vt:lpstr>Bukhari Script</vt:lpstr>
      <vt:lpstr>Open Sans Extra Bold Italics</vt:lpstr>
      <vt:lpstr>Garet Bold Italics</vt:lpstr>
      <vt:lpstr>Anton</vt:lpstr>
      <vt:lpstr>Londrina Solid Heavy</vt:lpstr>
      <vt:lpstr>Peace Sans</vt:lpstr>
      <vt:lpstr>Open Sans Bold</vt:lpstr>
      <vt:lpstr>Rubik One</vt:lpstr>
      <vt:lpstr>Big Shoulders Display</vt:lpstr>
      <vt:lpstr>Open Sans</vt:lpstr>
      <vt:lpstr>Lato</vt:lpstr>
      <vt:lpstr>Garet</vt:lpstr>
      <vt:lpstr>Hibernate</vt:lpstr>
      <vt:lpstr>Norwester</vt:lpstr>
      <vt:lpstr>Calibri</vt:lpstr>
      <vt:lpstr>Garet Bold</vt:lpstr>
      <vt:lpstr>Canva Sans Bold</vt:lpstr>
      <vt:lpstr>Glacial Indifference</vt:lpstr>
      <vt:lpstr>Open Sauce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 Summer Guide Cover (Real Estate Flyer)</dc:title>
  <cp:lastModifiedBy>CETRA</cp:lastModifiedBy>
  <cp:revision>4</cp:revision>
  <dcterms:created xsi:type="dcterms:W3CDTF">2006-08-16T00:00:00Z</dcterms:created>
  <dcterms:modified xsi:type="dcterms:W3CDTF">2024-04-22T17:04:48Z</dcterms:modified>
  <dc:identifier>DAF8IbMG5i4</dc:identifier>
</cp:coreProperties>
</file>